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74c62d8363d4240" /><Relationship Type="http://schemas.openxmlformats.org/officeDocument/2006/relationships/extended-properties" Target="/docProps/app.xml" Id="Ra03ff92e511c4f4c" /><Relationship Type="http://schemas.openxmlformats.org/officeDocument/2006/relationships/officeDocument" Target="/ppt/presentation.xml" Id="R623673b6ee4346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8863b5ab894c84"/>
  </p:sldMasterIdLst>
  <p:notesMasterIdLst>
    <p:notesMasterId xmlns:r="http://schemas.openxmlformats.org/officeDocument/2006/relationships" r:id="R6f3f440bbfab4d9f"/>
  </p:notesMasterIdLst>
  <p:sldIdLst>
    <p:sldId xmlns:r="http://schemas.openxmlformats.org/officeDocument/2006/relationships" id="256" r:id="R51993672b0ab4d7e"/>
    <p:sldId xmlns:r="http://schemas.openxmlformats.org/officeDocument/2006/relationships" id="257" r:id="R08a92c1b28344813"/>
    <p:sldId xmlns:r="http://schemas.openxmlformats.org/officeDocument/2006/relationships" id="258" r:id="R3249d267f0394099"/>
    <p:sldId xmlns:r="http://schemas.openxmlformats.org/officeDocument/2006/relationships" id="259" r:id="R61bca2bcaa9f46c4"/>
    <p:sldId xmlns:r="http://schemas.openxmlformats.org/officeDocument/2006/relationships" id="260" r:id="R8bb4a181556446dc"/>
    <p:sldId xmlns:r="http://schemas.openxmlformats.org/officeDocument/2006/relationships" id="261" r:id="R0e726ba9cf824351"/>
    <p:sldId xmlns:r="http://schemas.openxmlformats.org/officeDocument/2006/relationships" id="262" r:id="R3df964c3612f4825"/>
    <p:sldId xmlns:r="http://schemas.openxmlformats.org/officeDocument/2006/relationships" id="263" r:id="R68cdd053bc04426e"/>
    <p:sldId xmlns:r="http://schemas.openxmlformats.org/officeDocument/2006/relationships" id="264" r:id="R2d408f3a37024e88"/>
    <p:sldId xmlns:r="http://schemas.openxmlformats.org/officeDocument/2006/relationships" id="265" r:id="R1e02040044804fb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d344e15a7554d11" /><Relationship Type="http://schemas.openxmlformats.org/officeDocument/2006/relationships/slideMaster" Target="/ppt/slideMasters/slideMaster1.xml" Id="R328863b5ab894c84" /><Relationship Type="http://schemas.openxmlformats.org/officeDocument/2006/relationships/notesMaster" Target="/ppt/notesMasters/notesMaster1.xml" Id="R6f3f440bbfab4d9f" /><Relationship Type="http://schemas.openxmlformats.org/officeDocument/2006/relationships/presProps" Target="/ppt/presProps.xml" Id="R07269a04c19345bd" /><Relationship Type="http://schemas.openxmlformats.org/officeDocument/2006/relationships/tableStyles" Target="/ppt/tableStyles.xml" Id="R33b2311ffe9044a1" /><Relationship Type="http://schemas.openxmlformats.org/officeDocument/2006/relationships/slide" Target="/ppt/slides/slide1.xml" Id="R51993672b0ab4d7e" /><Relationship Type="http://schemas.openxmlformats.org/officeDocument/2006/relationships/slide" Target="/ppt/slides/slide2.xml" Id="R08a92c1b28344813" /><Relationship Type="http://schemas.openxmlformats.org/officeDocument/2006/relationships/slide" Target="/ppt/slides/slide3.xml" Id="R3249d267f0394099" /><Relationship Type="http://schemas.openxmlformats.org/officeDocument/2006/relationships/slide" Target="/ppt/slides/slide4.xml" Id="R61bca2bcaa9f46c4" /><Relationship Type="http://schemas.openxmlformats.org/officeDocument/2006/relationships/slide" Target="/ppt/slides/slide5.xml" Id="R8bb4a181556446dc" /><Relationship Type="http://schemas.openxmlformats.org/officeDocument/2006/relationships/slide" Target="/ppt/slides/slide6.xml" Id="R0e726ba9cf824351" /><Relationship Type="http://schemas.openxmlformats.org/officeDocument/2006/relationships/slide" Target="/ppt/slides/slide7.xml" Id="R3df964c3612f4825" /><Relationship Type="http://schemas.openxmlformats.org/officeDocument/2006/relationships/slide" Target="/ppt/slides/slide8.xml" Id="R68cdd053bc04426e" /><Relationship Type="http://schemas.openxmlformats.org/officeDocument/2006/relationships/slide" Target="/ppt/slides/slide9.xml" Id="R2d408f3a37024e88" /><Relationship Type="http://schemas.openxmlformats.org/officeDocument/2006/relationships/slide" Target="/ppt/slides/slide10.xml" Id="R1e02040044804fb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81e87272da6489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ce25d8d452f4a71" /><Relationship Type="http://schemas.openxmlformats.org/officeDocument/2006/relationships/notesMaster" Target="/ppt/notesMasters/notesMaster1.xml" Id="R7ace3a90ad70479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90a4c993cb549e4" /><Relationship Type="http://schemas.openxmlformats.org/officeDocument/2006/relationships/notesMaster" Target="/ppt/notesMasters/notesMaster1.xml" Id="R1408a4a057174e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766687580bf4d05" /><Relationship Type="http://schemas.openxmlformats.org/officeDocument/2006/relationships/notesMaster" Target="/ppt/notesMasters/notesMaster1.xml" Id="R3e96399c82274ee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48472ae404e4141" /><Relationship Type="http://schemas.openxmlformats.org/officeDocument/2006/relationships/notesMaster" Target="/ppt/notesMasters/notesMaster1.xml" Id="R11d369d90dda486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022c96d8be446b9" /><Relationship Type="http://schemas.openxmlformats.org/officeDocument/2006/relationships/notesMaster" Target="/ppt/notesMasters/notesMaster1.xml" Id="R3bb9e30098744ec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b504e9b74d44539" /><Relationship Type="http://schemas.openxmlformats.org/officeDocument/2006/relationships/notesMaster" Target="/ppt/notesMasters/notesMaster1.xml" Id="R953e8fee18284f0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b7d0a66f0c49f3" /><Relationship Type="http://schemas.openxmlformats.org/officeDocument/2006/relationships/notesMaster" Target="/ppt/notesMasters/notesMaster1.xml" Id="Re138b02677724a4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cba1eb2c8a8468b" /><Relationship Type="http://schemas.openxmlformats.org/officeDocument/2006/relationships/notesMaster" Target="/ppt/notesMasters/notesMaster1.xml" Id="Ra9ca8d9d84d0449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feb778b28e143ce" /><Relationship Type="http://schemas.openxmlformats.org/officeDocument/2006/relationships/notesMaster" Target="/ppt/notesMasters/notesMaster1.xml" Id="R8dd6e38517d848b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1bd52003fa643b8" /><Relationship Type="http://schemas.openxmlformats.org/officeDocument/2006/relationships/notesMaster" Target="/ppt/notesMasters/notesMaster1.xml" Id="R44cc2b4f37e542d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c5cbd6682534740" /><Relationship Type="http://schemas.openxmlformats.org/officeDocument/2006/relationships/image" Target="/ppt/media/image.png" Id="R849f97cb359b42ca" /><Relationship Type="http://schemas.openxmlformats.org/officeDocument/2006/relationships/image" Target="/ppt/media/image2.png" Id="R6774eee2c8af456b" /><Relationship Type="http://schemas.openxmlformats.org/officeDocument/2006/relationships/image" Target="/ppt/media/image.jpeg" Id="Rabd985df7e204ad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c75fbd46f5419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49f97cb359b42ca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6774eee2c8af456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d985df7e204ad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515ccd2f490468c" /><Relationship Type="http://schemas.openxmlformats.org/officeDocument/2006/relationships/slideLayout" Target="/ppt/slideLayouts/slideLayout1.xml" Id="R9cfd4ee3b6e94a6e" /><Relationship Type="http://schemas.openxmlformats.org/officeDocument/2006/relationships/slideLayout" Target="/ppt/slideLayouts/slideLayout2.xml" Id="Rd8e714cd858b4ce8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cfd4ee3b6e94a6e"/>
    <p:sldLayoutId xmlns:r="http://schemas.openxmlformats.org/officeDocument/2006/relationships" id="2147483650" r:id="Rd8e714cd858b4ce8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9137dbac054b6c" /><Relationship Type="http://schemas.openxmlformats.org/officeDocument/2006/relationships/notesSlide" Target="/ppt/notesSlides/notesSlide1.xml" Id="R8e2c283ae986454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369c65138974c15" /><Relationship Type="http://schemas.openxmlformats.org/officeDocument/2006/relationships/notesSlide" Target="/ppt/notesSlides/notesSlide2.xml" Id="Rad4a19e6c2b84cc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a14033af4e43e9" /><Relationship Type="http://schemas.openxmlformats.org/officeDocument/2006/relationships/notesSlide" Target="/ppt/notesSlides/notesSlide3.xml" Id="R3c23a0ce39f948b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41a6cb66784277" /><Relationship Type="http://schemas.openxmlformats.org/officeDocument/2006/relationships/notesSlide" Target="/ppt/notesSlides/notesSlide4.xml" Id="R8866d9c50c08421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082fbddbd734332" /><Relationship Type="http://schemas.openxmlformats.org/officeDocument/2006/relationships/notesSlide" Target="/ppt/notesSlides/notesSlide5.xml" Id="R07179d0522454bc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f8ab5e9f5f4312" /><Relationship Type="http://schemas.openxmlformats.org/officeDocument/2006/relationships/notesSlide" Target="/ppt/notesSlides/notesSlide6.xml" Id="R507d02a57091477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0f608147f2e4783" /><Relationship Type="http://schemas.openxmlformats.org/officeDocument/2006/relationships/notesSlide" Target="/ppt/notesSlides/notesSlide7.xml" Id="R458c0ff674314f1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c660e96d96f49a3" /><Relationship Type="http://schemas.openxmlformats.org/officeDocument/2006/relationships/notesSlide" Target="/ppt/notesSlides/notesSlide8.xml" Id="R4b02b2add69e4d8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395446e7e94c2a" /><Relationship Type="http://schemas.openxmlformats.org/officeDocument/2006/relationships/notesSlide" Target="/ppt/notesSlides/notesSlide9.xml" Id="Rd2f37a8233ee478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50c84e9a3c94a00" /><Relationship Type="http://schemas.openxmlformats.org/officeDocument/2006/relationships/notesSlide" Target="/ppt/notesSlides/notesSlide10.xml" Id="R90571b6ef026428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詩篇第113章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113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113:1  |  Psalms 113:1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你們要讚美耶和華！ 耶和華的僕人哪，你們要讚美， 讚美耶和華的名！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Praise ye the LORD. Praise, O ye servants of the LORD, praise the name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113:2  |  Psalms 113:2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耶和華的名是應當稱頌的， 從今時直到永遠！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Blessed be the name of the LORD from this time forth and for evermore.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113:3  |  Psalms 113:3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從日出之地到日落之處， 耶和華的名是應當讚美的！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From the rising of the sun unto the going down of the same the LORD’s name is to be praised.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113:4  |  Psalms 113:4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耶和華超乎萬民之上； 他的榮耀高過諸天。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is high above all nations, and his glory above the heavens.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113:5  |  Psalms 113:5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誰像耶和華－我們的神呢？ 他坐在至高之處，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is like unto the LORD our God, who dwelleth on high,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113:6  |  Psalms 113:6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自己謙卑， 觀看天上地下的事。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humbleth himself to behold the things that are in heaven, and in the earth!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113:7  |  Psalms 113:7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他從灰塵裏抬舉貧寒人， 從糞堆中提拔窮乏人，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raiseth up the poor out of the dust, and lifteth the needy out of the dunghill;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113:8  |  Psalms 113:8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使他們與王子同坐， 就是與本國的王子同坐。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he may set him with princes, even with the princes of his people.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113:9  |  Psalms 113:9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他使不能生育的婦人安居家中， 為多子的樂母。 你們要讚美耶和華！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maketh the barren woman to keep house, and to be a joyful mother of children. Praise ye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2026-08-30T04:32:09.9040000Z</dcterms:created>
  <dcterms:modified xsi:type="dcterms:W3CDTF">2026-08-30T04:32:09.9040000Z</dcterms:modified>
</coreProperties>
</file>