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ddcae8d564244ac" /><Relationship Type="http://schemas.openxmlformats.org/officeDocument/2006/relationships/extended-properties" Target="/docProps/app.xml" Id="R5715cc1a5f954714" /><Relationship Type="http://schemas.openxmlformats.org/officeDocument/2006/relationships/officeDocument" Target="/ppt/presentation.xml" Id="R5a8266221bee4e15" /></Relationships>
</file>

<file path=ppt/presentation.xml><?xml version="1.0" encoding="utf-8"?>
<p:presentation xmlns:p="http://schemas.openxmlformats.org/presentationml/2006/main">
  <p:sldMasterIdLst>
    <p:sldMasterId xmlns:r="http://schemas.openxmlformats.org/officeDocument/2006/relationships" id="2147483648" r:id="R7ac1201f7704416a"/>
  </p:sldMasterIdLst>
  <p:notesMasterIdLst>
    <p:notesMasterId xmlns:r="http://schemas.openxmlformats.org/officeDocument/2006/relationships" r:id="R8df5c3ac44e94b04"/>
  </p:notesMasterIdLst>
  <p:sldIdLst>
    <p:sldId xmlns:r="http://schemas.openxmlformats.org/officeDocument/2006/relationships" id="256" r:id="R1009213d217f44e2"/>
    <p:sldId xmlns:r="http://schemas.openxmlformats.org/officeDocument/2006/relationships" id="257" r:id="Rbb35ceb4f65b4dbb"/>
    <p:sldId xmlns:r="http://schemas.openxmlformats.org/officeDocument/2006/relationships" id="258" r:id="R84dda3dd2bd646bb"/>
    <p:sldId xmlns:r="http://schemas.openxmlformats.org/officeDocument/2006/relationships" id="259" r:id="Rde74dd7406634d30"/>
    <p:sldId xmlns:r="http://schemas.openxmlformats.org/officeDocument/2006/relationships" id="260" r:id="Ra61fc53a01d84419"/>
    <p:sldId xmlns:r="http://schemas.openxmlformats.org/officeDocument/2006/relationships" id="261" r:id="Rd421db33c23a49c0"/>
    <p:sldId xmlns:r="http://schemas.openxmlformats.org/officeDocument/2006/relationships" id="262" r:id="Rc02559e354ad447d"/>
    <p:sldId xmlns:r="http://schemas.openxmlformats.org/officeDocument/2006/relationships" id="263" r:id="Rd4a6a09fb8e24516"/>
    <p:sldId xmlns:r="http://schemas.openxmlformats.org/officeDocument/2006/relationships" id="264" r:id="R6e473e18c5ef48ac"/>
    <p:sldId xmlns:r="http://schemas.openxmlformats.org/officeDocument/2006/relationships" id="265" r:id="R356fd3784b2c4dd1"/>
    <p:sldId xmlns:r="http://schemas.openxmlformats.org/officeDocument/2006/relationships" id="266" r:id="R8955c80b59e84497"/>
    <p:sldId xmlns:r="http://schemas.openxmlformats.org/officeDocument/2006/relationships" id="267" r:id="R996d1613541c4e59"/>
    <p:sldId xmlns:r="http://schemas.openxmlformats.org/officeDocument/2006/relationships" id="268" r:id="Rd7b0b92be3124267"/>
    <p:sldId xmlns:r="http://schemas.openxmlformats.org/officeDocument/2006/relationships" id="269" r:id="Rd687f1a03fa04268"/>
    <p:sldId xmlns:r="http://schemas.openxmlformats.org/officeDocument/2006/relationships" id="270" r:id="Rf74e64a89c604208"/>
    <p:sldId xmlns:r="http://schemas.openxmlformats.org/officeDocument/2006/relationships" id="271" r:id="R6a9e578c24a348fd"/>
    <p:sldId xmlns:r="http://schemas.openxmlformats.org/officeDocument/2006/relationships" id="272" r:id="R909c32e4db8e4c00"/>
    <p:sldId xmlns:r="http://schemas.openxmlformats.org/officeDocument/2006/relationships" id="273" r:id="R12655768abcd4119"/>
    <p:sldId xmlns:r="http://schemas.openxmlformats.org/officeDocument/2006/relationships" id="274" r:id="R1878e947f1bf40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663e6d0f8fc4703" /><Relationship Type="http://schemas.openxmlformats.org/officeDocument/2006/relationships/slideMaster" Target="/ppt/slideMasters/slideMaster1.xml" Id="R7ac1201f7704416a" /><Relationship Type="http://schemas.openxmlformats.org/officeDocument/2006/relationships/notesMaster" Target="/ppt/notesMasters/notesMaster1.xml" Id="R8df5c3ac44e94b04" /><Relationship Type="http://schemas.openxmlformats.org/officeDocument/2006/relationships/presProps" Target="/ppt/presProps.xml" Id="Rbcfed77782634fc1" /><Relationship Type="http://schemas.openxmlformats.org/officeDocument/2006/relationships/tableStyles" Target="/ppt/tableStyles.xml" Id="Rdbd612efa6f847ed" /><Relationship Type="http://schemas.openxmlformats.org/officeDocument/2006/relationships/slide" Target="/ppt/slides/slide1.xml" Id="R1009213d217f44e2" /><Relationship Type="http://schemas.openxmlformats.org/officeDocument/2006/relationships/slide" Target="/ppt/slides/slide2.xml" Id="Rbb35ceb4f65b4dbb" /><Relationship Type="http://schemas.openxmlformats.org/officeDocument/2006/relationships/slide" Target="/ppt/slides/slide3.xml" Id="R84dda3dd2bd646bb" /><Relationship Type="http://schemas.openxmlformats.org/officeDocument/2006/relationships/slide" Target="/ppt/slides/slide4.xml" Id="Rde74dd7406634d30" /><Relationship Type="http://schemas.openxmlformats.org/officeDocument/2006/relationships/slide" Target="/ppt/slides/slide5.xml" Id="Ra61fc53a01d84419" /><Relationship Type="http://schemas.openxmlformats.org/officeDocument/2006/relationships/slide" Target="/ppt/slides/slide6.xml" Id="Rd421db33c23a49c0" /><Relationship Type="http://schemas.openxmlformats.org/officeDocument/2006/relationships/slide" Target="/ppt/slides/slide7.xml" Id="Rc02559e354ad447d" /><Relationship Type="http://schemas.openxmlformats.org/officeDocument/2006/relationships/slide" Target="/ppt/slides/slide8.xml" Id="Rd4a6a09fb8e24516" /><Relationship Type="http://schemas.openxmlformats.org/officeDocument/2006/relationships/slide" Target="/ppt/slides/slide9.xml" Id="R6e473e18c5ef48ac" /><Relationship Type="http://schemas.openxmlformats.org/officeDocument/2006/relationships/slide" Target="/ppt/slides/slide10.xml" Id="R356fd3784b2c4dd1" /><Relationship Type="http://schemas.openxmlformats.org/officeDocument/2006/relationships/slide" Target="/ppt/slides/slide11.xml" Id="R8955c80b59e84497" /><Relationship Type="http://schemas.openxmlformats.org/officeDocument/2006/relationships/slide" Target="/ppt/slides/slide12.xml" Id="R996d1613541c4e59" /><Relationship Type="http://schemas.openxmlformats.org/officeDocument/2006/relationships/slide" Target="/ppt/slides/slide13.xml" Id="Rd7b0b92be3124267" /><Relationship Type="http://schemas.openxmlformats.org/officeDocument/2006/relationships/slide" Target="/ppt/slides/slide14.xml" Id="Rd687f1a03fa04268" /><Relationship Type="http://schemas.openxmlformats.org/officeDocument/2006/relationships/slide" Target="/ppt/slides/slide15.xml" Id="Rf74e64a89c604208" /><Relationship Type="http://schemas.openxmlformats.org/officeDocument/2006/relationships/slide" Target="/ppt/slides/slide16.xml" Id="R6a9e578c24a348fd" /><Relationship Type="http://schemas.openxmlformats.org/officeDocument/2006/relationships/slide" Target="/ppt/slides/slide17.xml" Id="R909c32e4db8e4c00" /><Relationship Type="http://schemas.openxmlformats.org/officeDocument/2006/relationships/slide" Target="/ppt/slides/slide18.xml" Id="R12655768abcd4119" /><Relationship Type="http://schemas.openxmlformats.org/officeDocument/2006/relationships/slide" Target="/ppt/slides/slide19.xml" Id="R1878e947f1bf40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b07d02d8dc44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d6aecd86fb4e79" /><Relationship Type="http://schemas.openxmlformats.org/officeDocument/2006/relationships/notesMaster" Target="/ppt/notesMasters/notesMaster1.xml" Id="R3debc694d6ab448e"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78fc36ac2a4f30" /><Relationship Type="http://schemas.openxmlformats.org/officeDocument/2006/relationships/notesMaster" Target="/ppt/notesMasters/notesMaster1.xml" Id="R896de780fb2f4648"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9591f74bec4412" /><Relationship Type="http://schemas.openxmlformats.org/officeDocument/2006/relationships/notesMaster" Target="/ppt/notesMasters/notesMaster1.xml" Id="R15f897b6a57c46f7" /></Relationships>
</file>

<file path=ppt/notesSlides/_rels/notesSlide4.xml.rels>&#65279;<?xml version="1.0" encoding="utf-8"?><Relationships xmlns="http://schemas.openxmlformats.org/package/2006/relationships"><Relationship Type="http://schemas.openxmlformats.org/officeDocument/2006/relationships/slide" Target="/ppt/slides/slide4.xml" Id="R2db2a9db91f14cc9" /><Relationship Type="http://schemas.openxmlformats.org/officeDocument/2006/relationships/notesMaster" Target="/ppt/notesMasters/notesMaster1.xml" Id="R3831eaf51f5940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72898a6a8b46bc" /><Relationship Type="http://schemas.openxmlformats.org/officeDocument/2006/relationships/notesMaster" Target="/ppt/notesMasters/notesMaster1.xml" Id="R43c83577a77e4b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ab788ea17646489e" /><Relationship Type="http://schemas.openxmlformats.org/officeDocument/2006/relationships/notesMaster" Target="/ppt/notesMasters/notesMaster1.xml" Id="R2113a2259dfd4c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7dd1b97ef2ef45bb" /><Relationship Type="http://schemas.openxmlformats.org/officeDocument/2006/relationships/notesMaster" Target="/ppt/notesMasters/notesMaster1.xml" Id="R0b7674df0e7542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0edba856fd84d1c" /><Relationship Type="http://schemas.openxmlformats.org/officeDocument/2006/relationships/notesMaster" Target="/ppt/notesMasters/notesMaster1.xml" Id="Rdd7d4a2415964b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4029e361256542a7" /><Relationship Type="http://schemas.openxmlformats.org/officeDocument/2006/relationships/notesMaster" Target="/ppt/notesMasters/notesMaster1.xml" Id="Rf7214cdd0dc6443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5db071fe3744f8f" /><Relationship Type="http://schemas.openxmlformats.org/officeDocument/2006/relationships/notesMaster" Target="/ppt/notesMasters/notesMaster1.xml" Id="Rd9ad66f754164a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fa0516e05b540fa" /><Relationship Type="http://schemas.openxmlformats.org/officeDocument/2006/relationships/notesMaster" Target="/ppt/notesMasters/notesMaster1.xml" Id="R5872fbef4d8748e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b66966dfb9a46e0" /><Relationship Type="http://schemas.openxmlformats.org/officeDocument/2006/relationships/notesMaster" Target="/ppt/notesMasters/notesMaster1.xml" Id="Rb7c3c4f02af847e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f3525eea7734c5b" /><Relationship Type="http://schemas.openxmlformats.org/officeDocument/2006/relationships/notesMaster" Target="/ppt/notesMasters/notesMaster1.xml" Id="Rb73a3bd8a6e34f5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57a3b74a6c46fb" /><Relationship Type="http://schemas.openxmlformats.org/officeDocument/2006/relationships/notesMaster" Target="/ppt/notesMasters/notesMaster1.xml" Id="R426b7c10b8ca43a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d11111fb4654ea2" /><Relationship Type="http://schemas.openxmlformats.org/officeDocument/2006/relationships/notesMaster" Target="/ppt/notesMasters/notesMaster1.xml" Id="R8f637d3f7f22410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a2c6abd7c154cc4" /><Relationship Type="http://schemas.openxmlformats.org/officeDocument/2006/relationships/notesMaster" Target="/ppt/notesMasters/notesMaster1.xml" Id="R0075fdb4189846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59520a1a51e4da5" /><Relationship Type="http://schemas.openxmlformats.org/officeDocument/2006/relationships/notesMaster" Target="/ppt/notesMasters/notesMaster1.xml" Id="R9eb7949ac2304f5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e9044f0614a422f" /><Relationship Type="http://schemas.openxmlformats.org/officeDocument/2006/relationships/notesMaster" Target="/ppt/notesMasters/notesMaster1.xml" Id="Ref484f4775b54f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2857a28813e47a1" /><Relationship Type="http://schemas.openxmlformats.org/officeDocument/2006/relationships/notesMaster" Target="/ppt/notesMasters/notesMaster1.xml" Id="R857a2931606e4d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2d5894b7fe4285" /><Relationship Type="http://schemas.openxmlformats.org/officeDocument/2006/relationships/image" Target="/ppt/media/image.png" Id="R8ab411905a924b94" /><Relationship Type="http://schemas.openxmlformats.org/officeDocument/2006/relationships/image" Target="/ppt/media/image2.png" Id="R75e5bd1e62e347e8" /><Relationship Type="http://schemas.openxmlformats.org/officeDocument/2006/relationships/image" Target="/ppt/media/image.jpeg" Id="R5b05f5a893e1491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eb5bf1d491b4c9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ab411905a924b9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5e5bd1e62e347e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b05f5a893e1491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745f8808a44427" /><Relationship Type="http://schemas.openxmlformats.org/officeDocument/2006/relationships/slideLayout" Target="/ppt/slideLayouts/slideLayout1.xml" Id="Ra0df5c39c93d4963" /><Relationship Type="http://schemas.openxmlformats.org/officeDocument/2006/relationships/slideLayout" Target="/ppt/slideLayouts/slideLayout2.xml" Id="R14510fbc47be428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df5c39c93d4963"/>
    <p:sldLayoutId xmlns:r="http://schemas.openxmlformats.org/officeDocument/2006/relationships" id="2147483650" r:id="R14510fbc47be428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44c084935b54acc" /><Relationship Type="http://schemas.openxmlformats.org/officeDocument/2006/relationships/notesSlide" Target="/ppt/notesSlides/notesSlide1.xml" Id="Re44ab2ce7f0e4c1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f4a2d32dcbe4aff" /><Relationship Type="http://schemas.openxmlformats.org/officeDocument/2006/relationships/notesSlide" Target="/ppt/notesSlides/notesSlide2.xml" Id="Rc960c51fb2674d9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e288cefe8674389" /><Relationship Type="http://schemas.openxmlformats.org/officeDocument/2006/relationships/notesSlide" Target="/ppt/notesSlides/notesSlide3.xml" Id="Rb5938affa130436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e5f6703eb3d45fe" /><Relationship Type="http://schemas.openxmlformats.org/officeDocument/2006/relationships/notesSlide" Target="/ppt/notesSlides/notesSlide4.xml" Id="Ra2da08b5487e49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dbca21b774846a2" /><Relationship Type="http://schemas.openxmlformats.org/officeDocument/2006/relationships/notesSlide" Target="/ppt/notesSlides/notesSlide5.xml" Id="R8b41cbc7cba6440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1227e6fa1694a53" /><Relationship Type="http://schemas.openxmlformats.org/officeDocument/2006/relationships/notesSlide" Target="/ppt/notesSlides/notesSlide6.xml" Id="Rba18a81b52e843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704c0cfd90a48c7" /><Relationship Type="http://schemas.openxmlformats.org/officeDocument/2006/relationships/notesSlide" Target="/ppt/notesSlides/notesSlide7.xml" Id="R38c9c051d67941b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ae1a5aab7f64a71" /><Relationship Type="http://schemas.openxmlformats.org/officeDocument/2006/relationships/notesSlide" Target="/ppt/notesSlides/notesSlide8.xml" Id="R170e6b7da1ac449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02a616d7d384ed8" /><Relationship Type="http://schemas.openxmlformats.org/officeDocument/2006/relationships/notesSlide" Target="/ppt/notesSlides/notesSlide9.xml" Id="Rd9075469992945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f9ceed745124179" /><Relationship Type="http://schemas.openxmlformats.org/officeDocument/2006/relationships/notesSlide" Target="/ppt/notesSlides/notesSlide10.xml" Id="R315a44d46b5946e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0fd56b811224ab2" /><Relationship Type="http://schemas.openxmlformats.org/officeDocument/2006/relationships/notesSlide" Target="/ppt/notesSlides/notesSlide11.xml" Id="Rdaa40163a05a4ff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6295ae637a0418a" /><Relationship Type="http://schemas.openxmlformats.org/officeDocument/2006/relationships/notesSlide" Target="/ppt/notesSlides/notesSlide12.xml" Id="R48a306724a94419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fb3287953774d7d" /><Relationship Type="http://schemas.openxmlformats.org/officeDocument/2006/relationships/notesSlide" Target="/ppt/notesSlides/notesSlide13.xml" Id="Rec700524dd134b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a9e180a5709441c" /><Relationship Type="http://schemas.openxmlformats.org/officeDocument/2006/relationships/notesSlide" Target="/ppt/notesSlides/notesSlide14.xml" Id="R7800994f92c54d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31de7279e0b4ad7" /><Relationship Type="http://schemas.openxmlformats.org/officeDocument/2006/relationships/notesSlide" Target="/ppt/notesSlides/notesSlide15.xml" Id="R0cddfc1a6d7f4b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5456a0a1b52432d" /><Relationship Type="http://schemas.openxmlformats.org/officeDocument/2006/relationships/notesSlide" Target="/ppt/notesSlides/notesSlide16.xml" Id="Ra2c98fec0cd14a6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361ae6116b8419c" /><Relationship Type="http://schemas.openxmlformats.org/officeDocument/2006/relationships/notesSlide" Target="/ppt/notesSlides/notesSlide17.xml" Id="Rb0b584f51d0d48f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95ef4de6b3640ca" /><Relationship Type="http://schemas.openxmlformats.org/officeDocument/2006/relationships/notesSlide" Target="/ppt/notesSlides/notesSlide18.xml" Id="R622a1d6ccbf8423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7d2861a3b2d42ef" /><Relationship Type="http://schemas.openxmlformats.org/officeDocument/2006/relationships/notesSlide" Target="/ppt/notesSlides/notesSlide19.xml" Id="Rcce2cab2adc54eb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啟示錄第13章</a:t>
            </a:r>
          </a:p>
          <a:p xmlns:a="http://schemas.openxmlformats.org/drawingml/2006/main">
            <a:pPr algn="ctr">
              <a:buNone/>
            </a:pPr>
            <a:r>
              <a:rPr sz="2000">
                <a:solidFill>
                  <a:srgbClr val="FFFFFF"/>
                </a:solidFill>
                <a:latin typeface="Georgia"/>
                <a:ea typeface="Georgia"/>
                <a:cs typeface="Georgia"/>
              </a:rPr>
              <a:t>Revelation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  |  Revelation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我又看見一個獸從海中上來，有十角七頭，在十角上戴着十個冠冕，七頭上有褻瀆的名號。</a:t>
            </a:r>
          </a:p>
          <a:p xmlns:a="http://schemas.openxmlformats.org/drawingml/2006/main">
            <a:pPr algn="ctr">
              <a:buNone/>
            </a:pPr>
            <a:r>
              <a:rPr sz="2100">
                <a:solidFill>
                  <a:srgbClr val="FFFFFF"/>
                </a:solidFill>
                <a:latin typeface="Georgia"/>
                <a:ea typeface="Georgia"/>
                <a:cs typeface="Georgia"/>
              </a:rPr>
              <a:t>And I stood upon the sand of the sea, and saw a beast rise up out of the sea, having seven heads and ten horns, and upon his horns ten crowns, and upon his heads the name of blasphemy.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13:2  |  Revelation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我所看見的獸，形狀像豹，腳像熊的腳，口像獅子的口。那龍將自己的能力、座位，和大權柄都給了牠。</a:t>
            </a:r>
          </a:p>
          <a:p xmlns:a="http://schemas.openxmlformats.org/drawingml/2006/main">
            <a:pPr algn="ctr">
              <a:buNone/>
            </a:pPr>
            <a:r>
              <a:rPr sz="2100">
                <a:solidFill>
                  <a:srgbClr val="FFFFFF"/>
                </a:solidFill>
                <a:latin typeface="Georgia"/>
                <a:ea typeface="Georgia"/>
                <a:cs typeface="Georgia"/>
              </a:rPr>
              <a:t>And the beast which I saw was like unto a leopard, and his feet were as the feet of a bear, and his mouth as the mouth of a lion: and the dragon gave him his power, and his seat, and great authority.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13:3  |  Revelation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我看見獸的七頭中，有一個似乎受了死傷，那死傷卻醫好了。全地的人都希奇跟從那獸，</a:t>
            </a:r>
          </a:p>
          <a:p xmlns:a="http://schemas.openxmlformats.org/drawingml/2006/main">
            <a:pPr algn="ctr">
              <a:buNone/>
            </a:pPr>
            <a:r>
              <a:rPr sz="2400">
                <a:solidFill>
                  <a:srgbClr val="FFFFFF"/>
                </a:solidFill>
                <a:latin typeface="Georgia"/>
                <a:ea typeface="Georgia"/>
                <a:cs typeface="Georgia"/>
              </a:rPr>
              <a:t>And I saw one of his heads as it were wounded to death; and his deadly wound was healed: and all the world wondered after the beast.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13:4  |  Revelation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又拜那龍－因為牠將自己的權柄給了獸，也拜獸，說：「誰能比這獸，誰能與牠交戰呢？」</a:t>
            </a:r>
          </a:p>
          <a:p xmlns:a="http://schemas.openxmlformats.org/drawingml/2006/main">
            <a:pPr algn="ctr">
              <a:buNone/>
            </a:pPr>
            <a:r>
              <a:rPr sz="2100">
                <a:solidFill>
                  <a:srgbClr val="FFFFFF"/>
                </a:solidFill>
                <a:latin typeface="Georgia"/>
                <a:ea typeface="Georgia"/>
                <a:cs typeface="Georgia"/>
              </a:rPr>
              <a:t>And they worshipped the dragon which gave power unto the beast: and they worshipped the beast, saying, Who is like unto the beast? who is able to make war with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13:5  |  Revelation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又賜給牠說誇大褻瀆話的口，又有權柄賜給牠，可以任意而行四十二個月。</a:t>
            </a:r>
          </a:p>
          <a:p xmlns:a="http://schemas.openxmlformats.org/drawingml/2006/main">
            <a:pPr algn="ctr">
              <a:buNone/>
            </a:pPr>
            <a:r>
              <a:rPr sz="2400">
                <a:solidFill>
                  <a:srgbClr val="FFFFFF"/>
                </a:solidFill>
                <a:latin typeface="Georgia"/>
                <a:ea typeface="Georgia"/>
                <a:cs typeface="Georgia"/>
              </a:rPr>
              <a:t>And there was given unto him a mouth speaking great things and blasphemies; and power was given unto him to continue forty and two months.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13:6  |  Revelation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獸就開口向神說褻瀆的話，褻瀆神的名並他的帳幕，以及那些住在天上的。</a:t>
            </a:r>
          </a:p>
          <a:p xmlns:a="http://schemas.openxmlformats.org/drawingml/2006/main">
            <a:pPr algn="ctr">
              <a:buNone/>
            </a:pPr>
            <a:r>
              <a:rPr sz="2400">
                <a:solidFill>
                  <a:srgbClr val="FFFFFF"/>
                </a:solidFill>
                <a:latin typeface="Georgia"/>
                <a:ea typeface="Georgia"/>
                <a:cs typeface="Georgia"/>
              </a:rPr>
              <a:t>And he opened his mouth in blasphemy against God, to blaspheme his name, and his tabernacle, and them that dwell in heaven.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13:7  |  Revelation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又任憑牠與聖徒爭戰，並且得勝；也把權柄賜給牠，制伏各族、各民、各方、各國。</a:t>
            </a:r>
          </a:p>
          <a:p xmlns:a="http://schemas.openxmlformats.org/drawingml/2006/main">
            <a:pPr algn="ctr">
              <a:buNone/>
            </a:pPr>
            <a:r>
              <a:rPr sz="2400">
                <a:solidFill>
                  <a:srgbClr val="FFFFFF"/>
                </a:solidFill>
                <a:latin typeface="Georgia"/>
                <a:ea typeface="Georgia"/>
                <a:cs typeface="Georgia"/>
              </a:rPr>
              <a:t>And it was given unto him to make war with the saints, and to overcome them: and power was given him over all kindreds, and tongues, and nations.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13:8  |  Revelation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凡住在地上、名字從創世以來沒有記在被殺之羔羊生命冊上的人，都要拜牠。</a:t>
            </a:r>
          </a:p>
          <a:p xmlns:a="http://schemas.openxmlformats.org/drawingml/2006/main">
            <a:pPr algn="ctr">
              <a:buNone/>
            </a:pPr>
            <a:r>
              <a:rPr sz="2100">
                <a:solidFill>
                  <a:srgbClr val="FFFFFF"/>
                </a:solidFill>
                <a:latin typeface="Georgia"/>
                <a:ea typeface="Georgia"/>
                <a:cs typeface="Georgia"/>
              </a:rPr>
              <a:t>And all that dwell upon the earth shall worship him, whose names are not written in the book of life of the Lamb slain from the foundation of the world.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13:9  |  Revelation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凡有耳的，就應當聽！</a:t>
            </a:r>
          </a:p>
          <a:p xmlns:a="http://schemas.openxmlformats.org/drawingml/2006/main">
            <a:pPr algn="ctr">
              <a:buNone/>
            </a:pPr>
            <a:r>
              <a:rPr sz="2800">
                <a:solidFill>
                  <a:srgbClr val="FFFFFF"/>
                </a:solidFill>
                <a:latin typeface="Georgia"/>
                <a:ea typeface="Georgia"/>
                <a:cs typeface="Georgia"/>
              </a:rPr>
              <a:t>If any man have an ear, let him hear.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13:10  |  Revelation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擄掠人的，必被擄掠； 用刀殺人的，必被刀殺。 聖徒的忍耐和信心就是在此。</a:t>
            </a:r>
          </a:p>
          <a:p xmlns:a="http://schemas.openxmlformats.org/drawingml/2006/main">
            <a:pPr algn="ctr">
              <a:buNone/>
            </a:pPr>
            <a:r>
              <a:rPr sz="2100">
                <a:solidFill>
                  <a:srgbClr val="FFFFFF"/>
                </a:solidFill>
                <a:latin typeface="Georgia"/>
                <a:ea typeface="Georgia"/>
                <a:cs typeface="Georgia"/>
              </a:rPr>
              <a:t>He that leadeth into captivity shall go into captivity: he that killeth with the sword must be killed with the sword. Here is the patience and the faith of the saints.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13:11  |  Revelation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我又看見另有一個獸從地中上來，有兩角如同羊羔，說話好像龍。</a:t>
            </a:r>
          </a:p>
          <a:p xmlns:a="http://schemas.openxmlformats.org/drawingml/2006/main">
            <a:pPr algn="ctr">
              <a:buNone/>
            </a:pPr>
            <a:r>
              <a:rPr sz="2400">
                <a:solidFill>
                  <a:srgbClr val="FFFFFF"/>
                </a:solidFill>
                <a:latin typeface="Georgia"/>
                <a:ea typeface="Georgia"/>
                <a:cs typeface="Georgia"/>
              </a:rPr>
              <a:t>And I beheld another beast coming up out of the earth; and he had two horns like a lamb, and he spake as a dragon.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13:12  |  Revelation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牠在頭一個獸面前，施行頭一個獸所有的權柄，並且叫地和住在地上的人拜那死傷醫好的頭一個獸。</a:t>
            </a:r>
          </a:p>
          <a:p xmlns:a="http://schemas.openxmlformats.org/drawingml/2006/main">
            <a:pPr algn="ctr">
              <a:buNone/>
            </a:pPr>
            <a:r>
              <a:rPr sz="2100">
                <a:solidFill>
                  <a:srgbClr val="FFFFFF"/>
                </a:solidFill>
                <a:latin typeface="Georgia"/>
                <a:ea typeface="Georgia"/>
                <a:cs typeface="Georgia"/>
              </a:rPr>
              <a:t>And he exerciseth all the power of the first beast before him, and causeth the earth and them which dwell therein to worship the first beast, whose deadly wound was healed.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13:13  |  Revelation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又行大奇事，甚至在人面前，叫火從天降在地上。</a:t>
            </a:r>
          </a:p>
          <a:p xmlns:a="http://schemas.openxmlformats.org/drawingml/2006/main">
            <a:pPr algn="ctr">
              <a:buNone/>
            </a:pPr>
            <a:r>
              <a:rPr sz="2400">
                <a:solidFill>
                  <a:srgbClr val="FFFFFF"/>
                </a:solidFill>
                <a:latin typeface="Georgia"/>
                <a:ea typeface="Georgia"/>
                <a:cs typeface="Georgia"/>
              </a:rPr>
              <a:t>And he doeth great wonders, so that he maketh fire come down from heaven on the earth in the sight of men,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13:14  |  Revelation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牠因賜給牠權柄在獸面前能行奇事，就迷惑住在地上的人，說：「要給那受刀傷還活着的獸作個像。」</a:t>
            </a:r>
          </a:p>
          <a:p xmlns:a="http://schemas.openxmlformats.org/drawingml/2006/main">
            <a:pPr algn="ctr">
              <a:buNone/>
            </a:pPr>
            <a:r>
              <a:rPr sz="1800">
                <a:solidFill>
                  <a:srgbClr val="FFFFFF"/>
                </a:solidFill>
                <a:latin typeface="Georgia"/>
                <a:ea typeface="Georgia"/>
                <a:cs typeface="Georgia"/>
              </a:rPr>
              <a:t>And deceiveth them that dwell on the earth by the means of those miracles which he had power to do in the sight of the beast; saying to them that dwell on the earth, that they should make an image to the beast, which had the wound by a sword, and did live.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13:15  |  Revelation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又有權柄賜給牠，叫獸像有生氣，並且能說話，又叫所有不拜獸像的人都被殺害。</a:t>
            </a:r>
          </a:p>
          <a:p xmlns:a="http://schemas.openxmlformats.org/drawingml/2006/main">
            <a:pPr algn="ctr">
              <a:buNone/>
            </a:pPr>
            <a:r>
              <a:rPr sz="2100">
                <a:solidFill>
                  <a:srgbClr val="FFFFFF"/>
                </a:solidFill>
                <a:latin typeface="Georgia"/>
                <a:ea typeface="Georgia"/>
                <a:cs typeface="Georgia"/>
              </a:rPr>
              <a:t>And he had power to give life unto the image of the beast, that the image of the beast should both speak, and cause that as many as would not worship the image of the beast should be killed.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13:16  |  Revelation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牠又叫眾人，無論大小、貧富、自主的、為奴的，都在右手上或是在額上受一個印記。</a:t>
            </a:r>
          </a:p>
          <a:p xmlns:a="http://schemas.openxmlformats.org/drawingml/2006/main">
            <a:pPr algn="ctr">
              <a:buNone/>
            </a:pPr>
            <a:r>
              <a:rPr sz="2400">
                <a:solidFill>
                  <a:srgbClr val="FFFFFF"/>
                </a:solidFill>
                <a:latin typeface="Georgia"/>
                <a:ea typeface="Georgia"/>
                <a:cs typeface="Georgia"/>
              </a:rPr>
              <a:t>And he causeth all, both small and great, rich and poor, free and bond, to receive a mark in their right hand, or in their foreheads: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13:17  |  Revelation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除了那受印記、有了獸名或有獸名數目的，都不得做買賣。</a:t>
            </a:r>
          </a:p>
          <a:p xmlns:a="http://schemas.openxmlformats.org/drawingml/2006/main">
            <a:pPr algn="ctr">
              <a:buNone/>
            </a:pPr>
            <a:r>
              <a:rPr sz="2400">
                <a:solidFill>
                  <a:srgbClr val="FFFFFF"/>
                </a:solidFill>
                <a:latin typeface="Georgia"/>
                <a:ea typeface="Georgia"/>
                <a:cs typeface="Georgia"/>
              </a:rPr>
              <a:t>And that no man might buy or sell, save he that had the mark, or the name of the beast, or the number of his name.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13:18  |  Revelation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在這裏有智慧：凡有聰明的，可以算計獸的數目；因為這是人的數目，它的數目是六百六十六。</a:t>
            </a:r>
          </a:p>
          <a:p xmlns:a="http://schemas.openxmlformats.org/drawingml/2006/main">
            <a:pPr algn="ctr">
              <a:buNone/>
            </a:pPr>
            <a:r>
              <a:rPr sz="2100">
                <a:solidFill>
                  <a:srgbClr val="FFFFFF"/>
                </a:solidFill>
                <a:latin typeface="Georgia"/>
                <a:ea typeface="Georgia"/>
                <a:cs typeface="Georgia"/>
              </a:rPr>
              <a:t>Here is wisdom. Let him that hath understanding count the number of the beast: for it is the number of a man; and his number is Six hundred threescore and six.</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2026-08-30T06:44:33.8670000Z</dcterms:created>
  <dcterms:modified xsi:type="dcterms:W3CDTF">2026-08-30T06:44:33.8670000Z</dcterms:modified>
</coreProperties>
</file>