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57030cf830a43f4" /><Relationship Type="http://schemas.openxmlformats.org/officeDocument/2006/relationships/extended-properties" Target="/docProps/app.xml" Id="R68ee0b75c8734a3e" /><Relationship Type="http://schemas.openxmlformats.org/officeDocument/2006/relationships/officeDocument" Target="/ppt/presentation.xml" Id="R3b764c46445a485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93831ff66044b89"/>
  </p:sldMasterIdLst>
  <p:notesMasterIdLst>
    <p:notesMasterId xmlns:r="http://schemas.openxmlformats.org/officeDocument/2006/relationships" r:id="Rd184308803e349aa"/>
  </p:notesMasterIdLst>
  <p:sldIdLst>
    <p:sldId xmlns:r="http://schemas.openxmlformats.org/officeDocument/2006/relationships" id="256" r:id="R4c56987d37c347a0"/>
    <p:sldId xmlns:r="http://schemas.openxmlformats.org/officeDocument/2006/relationships" id="257" r:id="R17394cc1606542e4"/>
    <p:sldId xmlns:r="http://schemas.openxmlformats.org/officeDocument/2006/relationships" id="258" r:id="R80aa220bf2a74f7d"/>
    <p:sldId xmlns:r="http://schemas.openxmlformats.org/officeDocument/2006/relationships" id="259" r:id="R701e3e8d9bfb458c"/>
    <p:sldId xmlns:r="http://schemas.openxmlformats.org/officeDocument/2006/relationships" id="260" r:id="R345020c0a0734974"/>
    <p:sldId xmlns:r="http://schemas.openxmlformats.org/officeDocument/2006/relationships" id="261" r:id="R4f280f939ba748bb"/>
    <p:sldId xmlns:r="http://schemas.openxmlformats.org/officeDocument/2006/relationships" id="262" r:id="Rf23a8d5dfe9142ae"/>
    <p:sldId xmlns:r="http://schemas.openxmlformats.org/officeDocument/2006/relationships" id="263" r:id="Re928acfb4a6d402d"/>
    <p:sldId xmlns:r="http://schemas.openxmlformats.org/officeDocument/2006/relationships" id="264" r:id="Re3d45c8227f44e7b"/>
    <p:sldId xmlns:r="http://schemas.openxmlformats.org/officeDocument/2006/relationships" id="265" r:id="R854dad8ba6c04a1e"/>
    <p:sldId xmlns:r="http://schemas.openxmlformats.org/officeDocument/2006/relationships" id="266" r:id="R312de8042df14934"/>
    <p:sldId xmlns:r="http://schemas.openxmlformats.org/officeDocument/2006/relationships" id="267" r:id="Rbf0bcd182fe445fd"/>
    <p:sldId xmlns:r="http://schemas.openxmlformats.org/officeDocument/2006/relationships" id="268" r:id="R9fd7a50e396a410b"/>
    <p:sldId xmlns:r="http://schemas.openxmlformats.org/officeDocument/2006/relationships" id="269" r:id="R9c5af95a25304ad4"/>
    <p:sldId xmlns:r="http://schemas.openxmlformats.org/officeDocument/2006/relationships" id="270" r:id="Rf84453afdc9f4346"/>
    <p:sldId xmlns:r="http://schemas.openxmlformats.org/officeDocument/2006/relationships" id="271" r:id="Rddd7b059c68347f2"/>
    <p:sldId xmlns:r="http://schemas.openxmlformats.org/officeDocument/2006/relationships" id="272" r:id="Rf4d840ad13b0468e"/>
    <p:sldId xmlns:r="http://schemas.openxmlformats.org/officeDocument/2006/relationships" id="273" r:id="R72c06228e0d24420"/>
    <p:sldId xmlns:r="http://schemas.openxmlformats.org/officeDocument/2006/relationships" id="274" r:id="R41f9a78654754c2f"/>
    <p:sldId xmlns:r="http://schemas.openxmlformats.org/officeDocument/2006/relationships" id="275" r:id="R3d323b0be55048ad"/>
    <p:sldId xmlns:r="http://schemas.openxmlformats.org/officeDocument/2006/relationships" id="276" r:id="R7c0fc7a8ae974def"/>
    <p:sldId xmlns:r="http://schemas.openxmlformats.org/officeDocument/2006/relationships" id="277" r:id="R1b269b3eb7104519"/>
    <p:sldId xmlns:r="http://schemas.openxmlformats.org/officeDocument/2006/relationships" id="278" r:id="R43ba610b9a654f44"/>
    <p:sldId xmlns:r="http://schemas.openxmlformats.org/officeDocument/2006/relationships" id="279" r:id="R24cf2e87ecc8427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73afafec9164fa2" /><Relationship Type="http://schemas.openxmlformats.org/officeDocument/2006/relationships/slideMaster" Target="/ppt/slideMasters/slideMaster1.xml" Id="R293831ff66044b89" /><Relationship Type="http://schemas.openxmlformats.org/officeDocument/2006/relationships/notesMaster" Target="/ppt/notesMasters/notesMaster1.xml" Id="Rd184308803e349aa" /><Relationship Type="http://schemas.openxmlformats.org/officeDocument/2006/relationships/presProps" Target="/ppt/presProps.xml" Id="R531a2bfb45534c9b" /><Relationship Type="http://schemas.openxmlformats.org/officeDocument/2006/relationships/tableStyles" Target="/ppt/tableStyles.xml" Id="R20023dc749d8410f" /><Relationship Type="http://schemas.openxmlformats.org/officeDocument/2006/relationships/slide" Target="/ppt/slides/slide1.xml" Id="R4c56987d37c347a0" /><Relationship Type="http://schemas.openxmlformats.org/officeDocument/2006/relationships/slide" Target="/ppt/slides/slide2.xml" Id="R17394cc1606542e4" /><Relationship Type="http://schemas.openxmlformats.org/officeDocument/2006/relationships/slide" Target="/ppt/slides/slide3.xml" Id="R80aa220bf2a74f7d" /><Relationship Type="http://schemas.openxmlformats.org/officeDocument/2006/relationships/slide" Target="/ppt/slides/slide4.xml" Id="R701e3e8d9bfb458c" /><Relationship Type="http://schemas.openxmlformats.org/officeDocument/2006/relationships/slide" Target="/ppt/slides/slide5.xml" Id="R345020c0a0734974" /><Relationship Type="http://schemas.openxmlformats.org/officeDocument/2006/relationships/slide" Target="/ppt/slides/slide6.xml" Id="R4f280f939ba748bb" /><Relationship Type="http://schemas.openxmlformats.org/officeDocument/2006/relationships/slide" Target="/ppt/slides/slide7.xml" Id="Rf23a8d5dfe9142ae" /><Relationship Type="http://schemas.openxmlformats.org/officeDocument/2006/relationships/slide" Target="/ppt/slides/slide8.xml" Id="Re928acfb4a6d402d" /><Relationship Type="http://schemas.openxmlformats.org/officeDocument/2006/relationships/slide" Target="/ppt/slides/slide9.xml" Id="Re3d45c8227f44e7b" /><Relationship Type="http://schemas.openxmlformats.org/officeDocument/2006/relationships/slide" Target="/ppt/slides/slide10.xml" Id="R854dad8ba6c04a1e" /><Relationship Type="http://schemas.openxmlformats.org/officeDocument/2006/relationships/slide" Target="/ppt/slides/slide11.xml" Id="R312de8042df14934" /><Relationship Type="http://schemas.openxmlformats.org/officeDocument/2006/relationships/slide" Target="/ppt/slides/slide12.xml" Id="Rbf0bcd182fe445fd" /><Relationship Type="http://schemas.openxmlformats.org/officeDocument/2006/relationships/slide" Target="/ppt/slides/slide13.xml" Id="R9fd7a50e396a410b" /><Relationship Type="http://schemas.openxmlformats.org/officeDocument/2006/relationships/slide" Target="/ppt/slides/slide14.xml" Id="R9c5af95a25304ad4" /><Relationship Type="http://schemas.openxmlformats.org/officeDocument/2006/relationships/slide" Target="/ppt/slides/slide15.xml" Id="Rf84453afdc9f4346" /><Relationship Type="http://schemas.openxmlformats.org/officeDocument/2006/relationships/slide" Target="/ppt/slides/slide16.xml" Id="Rddd7b059c68347f2" /><Relationship Type="http://schemas.openxmlformats.org/officeDocument/2006/relationships/slide" Target="/ppt/slides/slide17.xml" Id="Rf4d840ad13b0468e" /><Relationship Type="http://schemas.openxmlformats.org/officeDocument/2006/relationships/slide" Target="/ppt/slides/slide18.xml" Id="R72c06228e0d24420" /><Relationship Type="http://schemas.openxmlformats.org/officeDocument/2006/relationships/slide" Target="/ppt/slides/slide19.xml" Id="R41f9a78654754c2f" /><Relationship Type="http://schemas.openxmlformats.org/officeDocument/2006/relationships/slide" Target="/ppt/slides/slide20.xml" Id="R3d323b0be55048ad" /><Relationship Type="http://schemas.openxmlformats.org/officeDocument/2006/relationships/slide" Target="/ppt/slides/slide21.xml" Id="R7c0fc7a8ae974def" /><Relationship Type="http://schemas.openxmlformats.org/officeDocument/2006/relationships/slide" Target="/ppt/slides/slide22.xml" Id="R1b269b3eb7104519" /><Relationship Type="http://schemas.openxmlformats.org/officeDocument/2006/relationships/slide" Target="/ppt/slides/slide23.xml" Id="R43ba610b9a654f44" /><Relationship Type="http://schemas.openxmlformats.org/officeDocument/2006/relationships/slide" Target="/ppt/slides/slide24.xml" Id="R24cf2e87ecc8427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12cf1a93c554cc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a8856c0cebf498e" /><Relationship Type="http://schemas.openxmlformats.org/officeDocument/2006/relationships/notesMaster" Target="/ppt/notesMasters/notesMaster1.xml" Id="R35150f9b887d41b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5e114eda23e4e34" /><Relationship Type="http://schemas.openxmlformats.org/officeDocument/2006/relationships/notesMaster" Target="/ppt/notesMasters/notesMaster1.xml" Id="R547fa1a4c1f2421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f880867731e4355" /><Relationship Type="http://schemas.openxmlformats.org/officeDocument/2006/relationships/notesMaster" Target="/ppt/notesMasters/notesMaster1.xml" Id="R6b69ee35d387429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8ce7dda21cc469e" /><Relationship Type="http://schemas.openxmlformats.org/officeDocument/2006/relationships/notesMaster" Target="/ppt/notesMasters/notesMaster1.xml" Id="R8cc010d1b73d49f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9a4f54972dc44d8" /><Relationship Type="http://schemas.openxmlformats.org/officeDocument/2006/relationships/notesMaster" Target="/ppt/notesMasters/notesMaster1.xml" Id="Rf60377aa097442a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b5a3d0f8103425e" /><Relationship Type="http://schemas.openxmlformats.org/officeDocument/2006/relationships/notesMaster" Target="/ppt/notesMasters/notesMaster1.xml" Id="R7769d26466cc4f7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96683224ea4485b" /><Relationship Type="http://schemas.openxmlformats.org/officeDocument/2006/relationships/notesMaster" Target="/ppt/notesMasters/notesMaster1.xml" Id="Rd3dfbdf0dae543b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43e0595146248fd" /><Relationship Type="http://schemas.openxmlformats.org/officeDocument/2006/relationships/notesMaster" Target="/ppt/notesMasters/notesMaster1.xml" Id="R36a9992bfef6402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a07c5ffa6234431" /><Relationship Type="http://schemas.openxmlformats.org/officeDocument/2006/relationships/notesMaster" Target="/ppt/notesMasters/notesMaster1.xml" Id="Rf64a8062ec644db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477e606830f4df5" /><Relationship Type="http://schemas.openxmlformats.org/officeDocument/2006/relationships/notesMaster" Target="/ppt/notesMasters/notesMaster1.xml" Id="R8e8ea67e30564b5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bb7d18eac6c4979" /><Relationship Type="http://schemas.openxmlformats.org/officeDocument/2006/relationships/notesMaster" Target="/ppt/notesMasters/notesMaster1.xml" Id="Rb1999d60f105428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022d52da22f498c" /><Relationship Type="http://schemas.openxmlformats.org/officeDocument/2006/relationships/notesMaster" Target="/ppt/notesMasters/notesMaster1.xml" Id="R97961261eb2a449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2668f66c02b43ea" /><Relationship Type="http://schemas.openxmlformats.org/officeDocument/2006/relationships/notesMaster" Target="/ppt/notesMasters/notesMaster1.xml" Id="R03086739fcbf4ba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dc9307fcbf848cb" /><Relationship Type="http://schemas.openxmlformats.org/officeDocument/2006/relationships/notesMaster" Target="/ppt/notesMasters/notesMaster1.xml" Id="Rafbdb9a713c748d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47f233432654a7d" /><Relationship Type="http://schemas.openxmlformats.org/officeDocument/2006/relationships/notesMaster" Target="/ppt/notesMasters/notesMaster1.xml" Id="Rad2875e67235438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ab0cc2c0f464152" /><Relationship Type="http://schemas.openxmlformats.org/officeDocument/2006/relationships/notesMaster" Target="/ppt/notesMasters/notesMaster1.xml" Id="R33a4273590a64ba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54f78e55509459c" /><Relationship Type="http://schemas.openxmlformats.org/officeDocument/2006/relationships/notesMaster" Target="/ppt/notesMasters/notesMaster1.xml" Id="Rc86298253f41418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d7ae7616af24d96" /><Relationship Type="http://schemas.openxmlformats.org/officeDocument/2006/relationships/notesMaster" Target="/ppt/notesMasters/notesMaster1.xml" Id="Rba50fa2c8e494d3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9f15a5150024db0" /><Relationship Type="http://schemas.openxmlformats.org/officeDocument/2006/relationships/notesMaster" Target="/ppt/notesMasters/notesMaster1.xml" Id="R6d8b89c2522a464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d84f897a06f4f8a" /><Relationship Type="http://schemas.openxmlformats.org/officeDocument/2006/relationships/notesMaster" Target="/ppt/notesMasters/notesMaster1.xml" Id="R33973951ffd446b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ccba2b08a6e4bcf" /><Relationship Type="http://schemas.openxmlformats.org/officeDocument/2006/relationships/notesMaster" Target="/ppt/notesMasters/notesMaster1.xml" Id="R9d15d2ab445848a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4aea047baa7428c" /><Relationship Type="http://schemas.openxmlformats.org/officeDocument/2006/relationships/notesMaster" Target="/ppt/notesMasters/notesMaster1.xml" Id="Rb04e43c898074c6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d3c7657d59c47d9" /><Relationship Type="http://schemas.openxmlformats.org/officeDocument/2006/relationships/notesMaster" Target="/ppt/notesMasters/notesMaster1.xml" Id="Rd4212d480ae2488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5ec09cfb3ef4679" /><Relationship Type="http://schemas.openxmlformats.org/officeDocument/2006/relationships/notesMaster" Target="/ppt/notesMasters/notesMaster1.xml" Id="R9eacf536b62a4c1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d8ccfbae09e469f" /><Relationship Type="http://schemas.openxmlformats.org/officeDocument/2006/relationships/image" Target="/ppt/media/image.png" Id="Re61d660f3b844ad9" /><Relationship Type="http://schemas.openxmlformats.org/officeDocument/2006/relationships/image" Target="/ppt/media/image2.png" Id="Rf155cd62e2d6490b" /><Relationship Type="http://schemas.openxmlformats.org/officeDocument/2006/relationships/image" Target="/ppt/media/image.jpeg" Id="R24f410ca26774a1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c593b7c2474cd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61d660f3b844ad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155cd62e2d6490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f410ca26774a1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8cea7d3de9140ec" /><Relationship Type="http://schemas.openxmlformats.org/officeDocument/2006/relationships/slideLayout" Target="/ppt/slideLayouts/slideLayout1.xml" Id="Refe04b12609f42c1" /><Relationship Type="http://schemas.openxmlformats.org/officeDocument/2006/relationships/slideLayout" Target="/ppt/slideLayouts/slideLayout2.xml" Id="R5eb0b29b8f77462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fe04b12609f42c1"/>
    <p:sldLayoutId xmlns:r="http://schemas.openxmlformats.org/officeDocument/2006/relationships" id="2147483650" r:id="R5eb0b29b8f77462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ed99efea7944ab" /><Relationship Type="http://schemas.openxmlformats.org/officeDocument/2006/relationships/notesSlide" Target="/ppt/notesSlides/notesSlide1.xml" Id="R2ece018fe8d347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4180ffeaaa48bb" /><Relationship Type="http://schemas.openxmlformats.org/officeDocument/2006/relationships/notesSlide" Target="/ppt/notesSlides/notesSlide2.xml" Id="Rb110d827ec89465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feb46d69d042bb" /><Relationship Type="http://schemas.openxmlformats.org/officeDocument/2006/relationships/notesSlide" Target="/ppt/notesSlides/notesSlide3.xml" Id="R5fe1bcf14eaa420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b3c5af72664cc3" /><Relationship Type="http://schemas.openxmlformats.org/officeDocument/2006/relationships/notesSlide" Target="/ppt/notesSlides/notesSlide4.xml" Id="R2e01475bed8a4bb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20603b65fe4319" /><Relationship Type="http://schemas.openxmlformats.org/officeDocument/2006/relationships/notesSlide" Target="/ppt/notesSlides/notesSlide5.xml" Id="R7b274eee96eb42c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ceefde0a249a2" /><Relationship Type="http://schemas.openxmlformats.org/officeDocument/2006/relationships/notesSlide" Target="/ppt/notesSlides/notesSlide6.xml" Id="Rb9e8731a0bd5475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2cc721614c492d" /><Relationship Type="http://schemas.openxmlformats.org/officeDocument/2006/relationships/notesSlide" Target="/ppt/notesSlides/notesSlide7.xml" Id="Rb855a759213a455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67226f437f406c" /><Relationship Type="http://schemas.openxmlformats.org/officeDocument/2006/relationships/notesSlide" Target="/ppt/notesSlides/notesSlide8.xml" Id="R8d65d9ffa785461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f77f07a6384b6d" /><Relationship Type="http://schemas.openxmlformats.org/officeDocument/2006/relationships/notesSlide" Target="/ppt/notesSlides/notesSlide9.xml" Id="Rfe994279f6dd40d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ddf44a30ab4b76" /><Relationship Type="http://schemas.openxmlformats.org/officeDocument/2006/relationships/notesSlide" Target="/ppt/notesSlides/notesSlide10.xml" Id="R544b0c6f4c594e8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7da4836b6a4e7f" /><Relationship Type="http://schemas.openxmlformats.org/officeDocument/2006/relationships/notesSlide" Target="/ppt/notesSlides/notesSlide11.xml" Id="R3842520ceb4140b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bdea8792634b13" /><Relationship Type="http://schemas.openxmlformats.org/officeDocument/2006/relationships/notesSlide" Target="/ppt/notesSlides/notesSlide12.xml" Id="Rbd680f39e201452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83f64a6c6745f3" /><Relationship Type="http://schemas.openxmlformats.org/officeDocument/2006/relationships/notesSlide" Target="/ppt/notesSlides/notesSlide13.xml" Id="Rfd9f61248da342f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e7dea850cf4cd5" /><Relationship Type="http://schemas.openxmlformats.org/officeDocument/2006/relationships/notesSlide" Target="/ppt/notesSlides/notesSlide14.xml" Id="R7542f48ef40a44e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ae95095fd14615" /><Relationship Type="http://schemas.openxmlformats.org/officeDocument/2006/relationships/notesSlide" Target="/ppt/notesSlides/notesSlide15.xml" Id="R3f15fa316e004cf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c19242af0c4200" /><Relationship Type="http://schemas.openxmlformats.org/officeDocument/2006/relationships/notesSlide" Target="/ppt/notesSlides/notesSlide16.xml" Id="Ra550167faf52451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96071656854b9e" /><Relationship Type="http://schemas.openxmlformats.org/officeDocument/2006/relationships/notesSlide" Target="/ppt/notesSlides/notesSlide17.xml" Id="R49a42158776a41a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48e0294ecb495f" /><Relationship Type="http://schemas.openxmlformats.org/officeDocument/2006/relationships/notesSlide" Target="/ppt/notesSlides/notesSlide18.xml" Id="R71783d5bd23341d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d24e254ea84b3b" /><Relationship Type="http://schemas.openxmlformats.org/officeDocument/2006/relationships/notesSlide" Target="/ppt/notesSlides/notesSlide19.xml" Id="Ra97badb00ccf494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3f8556b1344880" /><Relationship Type="http://schemas.openxmlformats.org/officeDocument/2006/relationships/notesSlide" Target="/ppt/notesSlides/notesSlide20.xml" Id="R8ee75175c53f484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016cfd6b14ca3" /><Relationship Type="http://schemas.openxmlformats.org/officeDocument/2006/relationships/notesSlide" Target="/ppt/notesSlides/notesSlide21.xml" Id="Rc73a660387b8469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682380933d4032" /><Relationship Type="http://schemas.openxmlformats.org/officeDocument/2006/relationships/notesSlide" Target="/ppt/notesSlides/notesSlide22.xml" Id="Rc0ad14c39449403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358225c6404027" /><Relationship Type="http://schemas.openxmlformats.org/officeDocument/2006/relationships/notesSlide" Target="/ppt/notesSlides/notesSlide23.xml" Id="Ra6e06e8593a94d8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5944b431654d69" /><Relationship Type="http://schemas.openxmlformats.org/officeDocument/2006/relationships/notesSlide" Target="/ppt/notesSlides/notesSlide24.xml" Id="Rfa3c35a15d074fd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  |  Romans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這樣，怎麼說呢？我們可以仍在罪中、叫恩典顯多嗎？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shall we say then? Shall we continue in sin, that grace may abound?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6:2  |  Romans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斷乎不可！我們在罪上死了的人豈可仍在罪中活着呢？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forbid. How shall we, that are dead to sin, live any longer therein?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6:3  |  Romans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豈不知我們這受洗歸入基督耶穌的人是受洗歸入他的死嗎？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not, that so many of us as were baptized into Jesus Christ were baptized into his death?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6:4  |  Romans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所以，我們藉着洗禮歸入死，和他一同埋葬，原是叫我們一舉一動有新生的樣式，像基督藉着父的榮耀從死裏復活一樣。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we are buried with him by baptism into death: that like as Christ was raised up from the dead by the glory of the Father, even so we also should walk in newness of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6:5  |  Romans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我們若在他死的形狀上與他聯合，也要在他復活的形狀上與他聯合；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we have been planted together in the likeness of his death, we shall be also in the likeness of his resurrection: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6:6  |  Romans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因為知道我們的舊人和他同釘十字架，使罪身滅絕，叫我們不再作罪的奴僕；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this, that our old man is crucified with him, that the body of sin might be destroyed, that henceforth we should not serve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6:7  |  Romans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因為已死的人是脫離了罪。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that is dead is freed from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6:8  |  Romans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我們若是與基督同死，就信必與他同活。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if we be dead with Christ, we believe that we shall also live with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6:9  |  Romans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因為知道基督既從死裏復活，就不再死，死也不再作他的主了。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that Christ being raised from the dead dieth no more; death hath no more dominion over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6:10  |  Romans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他死是向罪死了，只有一次；他活是向神活着。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that he died, he died unto sin once: but in that he liveth, he liveth unto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6:11  |  Romans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這樣，你們向罪也當看自己是死的；向神在基督耶穌裏，卻當看自己是活的。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Likewise reckon ye also yourselves to be dead indeed unto sin, but alive unto God through Jesus Christ our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6:12  |  Romans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所以，不要容罪在你們必死的身上作王，使你們順從身子的私慾。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sin therefore reign in your mortal body, that ye should obey it in the lusts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6:13  |  Romans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也不要將你們的肢體獻給罪作不義的器具；倒要像從死裏復活的人，將自己獻給神，並將肢體作義的器具獻給神。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yield ye your members as instruments of unrighteousness unto sin: but yield yourselves unto God, as those that are alive from the dead, and your members as instruments of righteousness unto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6:14  |  Romans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罪必不能作你們的主；因你們不在律法之下，乃在恩典之下。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sin shall not have dominion over you: for ye are not under the law, but under grace.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6:15  |  Romans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這卻怎麼樣呢？我們在恩典之下，不在律法之下，就可以犯罪嗎？斷乎不可！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then? shall we sin, because we are not under the law, but under grace? God forbid.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6:16  |  Romans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豈不曉得你們獻上自己作奴僕，順從誰，就作誰的奴僕嗎？或作罪的奴僕，以至於死；或作順命的奴僕，以致成義。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not, that to whom ye yield yourselves servants to obey, his servants ye are to whom ye obey; whether of sin unto death, or of obedience unto righteousness?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6:17  |  Romans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感謝神！因為你們從前雖然作罪的奴僕，現今卻從心裏順服了所傳給你們道理的模範。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be thanked, that ye were the servants of sin, but ye have obeyed from the heart that form of doctrine which was delivered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6:18  |  Romans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你們既從罪裏得了釋放，就作了義的奴僕。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Being then made free from sin, ye became the servants of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6:19  |  Romans 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我因你們肉體的軟弱，就照人的常話對你們說。你們從前怎樣將肢體獻給不潔不法作奴僕，以至於不法；現今也要照樣將肢體獻給義作奴僕，以至於成聖。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speak after the manner of men because of the infirmity of your flesh: for as ye have yielded your members servants to uncleanness and to iniquity unto iniquity; even so now yield your members servants to righteousness unto holiness.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6:20  |  Romans 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因為你們作罪之奴僕的時候，就不被義約束了。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when ye were the servants of sin, ye were free from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6:21  |  Romans 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你們現今所看為羞恥的事，當日有甚麼果子呢？那些事的結局就是死。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fruit had ye then in those things whereof ye are now ashamed? for the end of those things is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6:22  |  Romans 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但現今，你們既從罪裏得了釋放，作了神的奴僕，就有成聖的果子，那結局就是永生。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being made free from sin, and become servants to God, ye have your fruit unto holiness, and the end everlasting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6:23  |  Romans 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因為罪的工價乃是死；惟有神的恩賜，在我們的主基督耶穌裏，乃是永生。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wages of sin is death; but the gift of God is eternal life through Jesus Christ our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2026-08-26T14:42:38.8190000Z</dcterms:created>
  <dcterms:modified xsi:type="dcterms:W3CDTF">2026-08-26T14:42:38.8190000Z</dcterms:modified>
</coreProperties>
</file>