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a2f432ced164e88" /><Relationship Type="http://schemas.openxmlformats.org/officeDocument/2006/relationships/extended-properties" Target="/docProps/app.xml" Id="R02306fb94f454316" /><Relationship Type="http://schemas.openxmlformats.org/officeDocument/2006/relationships/officeDocument" Target="/ppt/presentation.xml" Id="R0e40e178e30a447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a811adce1664121"/>
  </p:sldMasterIdLst>
  <p:notesMasterIdLst>
    <p:notesMasterId xmlns:r="http://schemas.openxmlformats.org/officeDocument/2006/relationships" r:id="R9fb3f85d071949a8"/>
  </p:notesMasterIdLst>
  <p:sldIdLst>
    <p:sldId xmlns:r="http://schemas.openxmlformats.org/officeDocument/2006/relationships" id="256" r:id="R1b5d656f94dd4be1"/>
    <p:sldId xmlns:r="http://schemas.openxmlformats.org/officeDocument/2006/relationships" id="257" r:id="Rb583f839e3f34842"/>
    <p:sldId xmlns:r="http://schemas.openxmlformats.org/officeDocument/2006/relationships" id="258" r:id="R0b1113b36c384656"/>
    <p:sldId xmlns:r="http://schemas.openxmlformats.org/officeDocument/2006/relationships" id="259" r:id="Rc53d4c20c0004f69"/>
    <p:sldId xmlns:r="http://schemas.openxmlformats.org/officeDocument/2006/relationships" id="260" r:id="Rf0b96c9f52b54a89"/>
    <p:sldId xmlns:r="http://schemas.openxmlformats.org/officeDocument/2006/relationships" id="261" r:id="R437df5a002ac4217"/>
    <p:sldId xmlns:r="http://schemas.openxmlformats.org/officeDocument/2006/relationships" id="262" r:id="R1e1c061aeb544d81"/>
    <p:sldId xmlns:r="http://schemas.openxmlformats.org/officeDocument/2006/relationships" id="263" r:id="Rdcd712c05373473b"/>
    <p:sldId xmlns:r="http://schemas.openxmlformats.org/officeDocument/2006/relationships" id="264" r:id="R5eebeef59e3f47ab"/>
    <p:sldId xmlns:r="http://schemas.openxmlformats.org/officeDocument/2006/relationships" id="265" r:id="Rbacd223095db4797"/>
    <p:sldId xmlns:r="http://schemas.openxmlformats.org/officeDocument/2006/relationships" id="266" r:id="R88e52a3db4fa451d"/>
    <p:sldId xmlns:r="http://schemas.openxmlformats.org/officeDocument/2006/relationships" id="267" r:id="R996c9941f84c4d0b"/>
    <p:sldId xmlns:r="http://schemas.openxmlformats.org/officeDocument/2006/relationships" id="268" r:id="R2aa74dff73814ab9"/>
    <p:sldId xmlns:r="http://schemas.openxmlformats.org/officeDocument/2006/relationships" id="269" r:id="Rc774ff1fee844d9f"/>
    <p:sldId xmlns:r="http://schemas.openxmlformats.org/officeDocument/2006/relationships" id="270" r:id="R60fb01a489c3410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c7c8d9f30224381" /><Relationship Type="http://schemas.openxmlformats.org/officeDocument/2006/relationships/slideMaster" Target="/ppt/slideMasters/slideMaster1.xml" Id="R7a811adce1664121" /><Relationship Type="http://schemas.openxmlformats.org/officeDocument/2006/relationships/notesMaster" Target="/ppt/notesMasters/notesMaster1.xml" Id="R9fb3f85d071949a8" /><Relationship Type="http://schemas.openxmlformats.org/officeDocument/2006/relationships/presProps" Target="/ppt/presProps.xml" Id="Rc28157a5a3c44e92" /><Relationship Type="http://schemas.openxmlformats.org/officeDocument/2006/relationships/tableStyles" Target="/ppt/tableStyles.xml" Id="Rcddac5348645479d" /><Relationship Type="http://schemas.openxmlformats.org/officeDocument/2006/relationships/slide" Target="/ppt/slides/slide1.xml" Id="R1b5d656f94dd4be1" /><Relationship Type="http://schemas.openxmlformats.org/officeDocument/2006/relationships/slide" Target="/ppt/slides/slide2.xml" Id="Rb583f839e3f34842" /><Relationship Type="http://schemas.openxmlformats.org/officeDocument/2006/relationships/slide" Target="/ppt/slides/slide3.xml" Id="R0b1113b36c384656" /><Relationship Type="http://schemas.openxmlformats.org/officeDocument/2006/relationships/slide" Target="/ppt/slides/slide4.xml" Id="Rc53d4c20c0004f69" /><Relationship Type="http://schemas.openxmlformats.org/officeDocument/2006/relationships/slide" Target="/ppt/slides/slide5.xml" Id="Rf0b96c9f52b54a89" /><Relationship Type="http://schemas.openxmlformats.org/officeDocument/2006/relationships/slide" Target="/ppt/slides/slide6.xml" Id="R437df5a002ac4217" /><Relationship Type="http://schemas.openxmlformats.org/officeDocument/2006/relationships/slide" Target="/ppt/slides/slide7.xml" Id="R1e1c061aeb544d81" /><Relationship Type="http://schemas.openxmlformats.org/officeDocument/2006/relationships/slide" Target="/ppt/slides/slide8.xml" Id="Rdcd712c05373473b" /><Relationship Type="http://schemas.openxmlformats.org/officeDocument/2006/relationships/slide" Target="/ppt/slides/slide9.xml" Id="R5eebeef59e3f47ab" /><Relationship Type="http://schemas.openxmlformats.org/officeDocument/2006/relationships/slide" Target="/ppt/slides/slide10.xml" Id="Rbacd223095db4797" /><Relationship Type="http://schemas.openxmlformats.org/officeDocument/2006/relationships/slide" Target="/ppt/slides/slide11.xml" Id="R88e52a3db4fa451d" /><Relationship Type="http://schemas.openxmlformats.org/officeDocument/2006/relationships/slide" Target="/ppt/slides/slide12.xml" Id="R996c9941f84c4d0b" /><Relationship Type="http://schemas.openxmlformats.org/officeDocument/2006/relationships/slide" Target="/ppt/slides/slide13.xml" Id="R2aa74dff73814ab9" /><Relationship Type="http://schemas.openxmlformats.org/officeDocument/2006/relationships/slide" Target="/ppt/slides/slide14.xml" Id="Rc774ff1fee844d9f" /><Relationship Type="http://schemas.openxmlformats.org/officeDocument/2006/relationships/slide" Target="/ppt/slides/slide15.xml" Id="R60fb01a489c3410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33ae145faa34ea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75a6b4b2f14431a" /><Relationship Type="http://schemas.openxmlformats.org/officeDocument/2006/relationships/notesMaster" Target="/ppt/notesMasters/notesMaster1.xml" Id="R9078dd652f624ed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fbfbce8a1cb40a6" /><Relationship Type="http://schemas.openxmlformats.org/officeDocument/2006/relationships/notesMaster" Target="/ppt/notesMasters/notesMaster1.xml" Id="R46a3a865e823452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b41b3ddaa1e4d9c" /><Relationship Type="http://schemas.openxmlformats.org/officeDocument/2006/relationships/notesMaster" Target="/ppt/notesMasters/notesMaster1.xml" Id="R0a9b100a62ba44f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3df1e8c38b0438d" /><Relationship Type="http://schemas.openxmlformats.org/officeDocument/2006/relationships/notesMaster" Target="/ppt/notesMasters/notesMaster1.xml" Id="Rc956719cf7034c9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e0bb3aba5864ba5" /><Relationship Type="http://schemas.openxmlformats.org/officeDocument/2006/relationships/notesMaster" Target="/ppt/notesMasters/notesMaster1.xml" Id="R2eb67cb17bf34bf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6529bf5948e4463" /><Relationship Type="http://schemas.openxmlformats.org/officeDocument/2006/relationships/notesMaster" Target="/ppt/notesMasters/notesMaster1.xml" Id="R46fa80c09ed2452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8e416b727e54f54" /><Relationship Type="http://schemas.openxmlformats.org/officeDocument/2006/relationships/notesMaster" Target="/ppt/notesMasters/notesMaster1.xml" Id="R97a30738bb1d4a7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81509fe7805437d" /><Relationship Type="http://schemas.openxmlformats.org/officeDocument/2006/relationships/notesMaster" Target="/ppt/notesMasters/notesMaster1.xml" Id="Rc11f293e1ef143a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6191d36e8fa4da7" /><Relationship Type="http://schemas.openxmlformats.org/officeDocument/2006/relationships/notesMaster" Target="/ppt/notesMasters/notesMaster1.xml" Id="R02a9803a07ed445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dbda6c8537846d7" /><Relationship Type="http://schemas.openxmlformats.org/officeDocument/2006/relationships/notesMaster" Target="/ppt/notesMasters/notesMaster1.xml" Id="R7774d465557b422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b7fad80f9924369" /><Relationship Type="http://schemas.openxmlformats.org/officeDocument/2006/relationships/notesMaster" Target="/ppt/notesMasters/notesMaster1.xml" Id="Rddcac2f7227a4d7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46ead7fb8ae4ec4" /><Relationship Type="http://schemas.openxmlformats.org/officeDocument/2006/relationships/notesMaster" Target="/ppt/notesMasters/notesMaster1.xml" Id="Rdf8f8792cf54446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bfbdad810844ed9" /><Relationship Type="http://schemas.openxmlformats.org/officeDocument/2006/relationships/notesMaster" Target="/ppt/notesMasters/notesMaster1.xml" Id="Rad9b23c804164bf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3d4efcb683d4265" /><Relationship Type="http://schemas.openxmlformats.org/officeDocument/2006/relationships/notesMaster" Target="/ppt/notesMasters/notesMaster1.xml" Id="R8a7afa46ac51403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bd96f3776f448c8" /><Relationship Type="http://schemas.openxmlformats.org/officeDocument/2006/relationships/notesMaster" Target="/ppt/notesMasters/notesMaster1.xml" Id="Rc42f854d09ac4a2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f74893e670c418d" /><Relationship Type="http://schemas.openxmlformats.org/officeDocument/2006/relationships/image" Target="/ppt/media/image.png" Id="R664c8505433c4e9f" /><Relationship Type="http://schemas.openxmlformats.org/officeDocument/2006/relationships/image" Target="/ppt/media/image2.png" Id="R6e502708dedb4ec2" /><Relationship Type="http://schemas.openxmlformats.org/officeDocument/2006/relationships/image" Target="/ppt/media/image.jpeg" Id="R045ee958d29e410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6ef3d264dc8439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64c8505433c4e9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e502708dedb4ec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5ee958d29e410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b1a1b94d0b1490b" /><Relationship Type="http://schemas.openxmlformats.org/officeDocument/2006/relationships/slideLayout" Target="/ppt/slideLayouts/slideLayout1.xml" Id="R117d2ffadf6c4ae7" /><Relationship Type="http://schemas.openxmlformats.org/officeDocument/2006/relationships/slideLayout" Target="/ppt/slideLayouts/slideLayout2.xml" Id="R3dbeffce8d63463e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17d2ffadf6c4ae7"/>
    <p:sldLayoutId xmlns:r="http://schemas.openxmlformats.org/officeDocument/2006/relationships" id="2147483650" r:id="R3dbeffce8d63463e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dc0edaba2c4e8f" /><Relationship Type="http://schemas.openxmlformats.org/officeDocument/2006/relationships/notesSlide" Target="/ppt/notesSlides/notesSlide1.xml" Id="R2527a9f1c712421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370367e925469d" /><Relationship Type="http://schemas.openxmlformats.org/officeDocument/2006/relationships/notesSlide" Target="/ppt/notesSlides/notesSlide2.xml" Id="Re6cfc4f309d1409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d06798715840df" /><Relationship Type="http://schemas.openxmlformats.org/officeDocument/2006/relationships/notesSlide" Target="/ppt/notesSlides/notesSlide3.xml" Id="R1389f57a0259461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8c835915654eca" /><Relationship Type="http://schemas.openxmlformats.org/officeDocument/2006/relationships/notesSlide" Target="/ppt/notesSlides/notesSlide4.xml" Id="R21b88f111a454c6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9da24183b44756" /><Relationship Type="http://schemas.openxmlformats.org/officeDocument/2006/relationships/notesSlide" Target="/ppt/notesSlides/notesSlide5.xml" Id="R56551ea5f9e44d3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6aec8e65294fb1" /><Relationship Type="http://schemas.openxmlformats.org/officeDocument/2006/relationships/notesSlide" Target="/ppt/notesSlides/notesSlide6.xml" Id="Raacb9f08aa82490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80168a100b47ba" /><Relationship Type="http://schemas.openxmlformats.org/officeDocument/2006/relationships/notesSlide" Target="/ppt/notesSlides/notesSlide7.xml" Id="R58cdaf639189451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b679a63b364925" /><Relationship Type="http://schemas.openxmlformats.org/officeDocument/2006/relationships/notesSlide" Target="/ppt/notesSlides/notesSlide8.xml" Id="R40994b9d95d64a8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70ab57c2bd499c" /><Relationship Type="http://schemas.openxmlformats.org/officeDocument/2006/relationships/notesSlide" Target="/ppt/notesSlides/notesSlide9.xml" Id="R793cdc483c99419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bde51a412e4208" /><Relationship Type="http://schemas.openxmlformats.org/officeDocument/2006/relationships/notesSlide" Target="/ppt/notesSlides/notesSlide10.xml" Id="Rb05b5afa41484d9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0fd58f0eca449e" /><Relationship Type="http://schemas.openxmlformats.org/officeDocument/2006/relationships/notesSlide" Target="/ppt/notesSlides/notesSlide11.xml" Id="Rd6e642d8d40e445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4858e8db5c48da" /><Relationship Type="http://schemas.openxmlformats.org/officeDocument/2006/relationships/notesSlide" Target="/ppt/notesSlides/notesSlide12.xml" Id="Ref73124a2021485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726d03016d4ed4" /><Relationship Type="http://schemas.openxmlformats.org/officeDocument/2006/relationships/notesSlide" Target="/ppt/notesSlides/notesSlide13.xml" Id="R8ab9a21dc6da419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15d9a1686c4bef" /><Relationship Type="http://schemas.openxmlformats.org/officeDocument/2006/relationships/notesSlide" Target="/ppt/notesSlides/notesSlide14.xml" Id="R9f87908c1ea2453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4e01ee2a2c4dd9" /><Relationship Type="http://schemas.openxmlformats.org/officeDocument/2006/relationships/notesSlide" Target="/ppt/notesSlides/notesSlide15.xml" Id="Rf32ca4d19bf7400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3 John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1:1  |  3 John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作長老的寫信給親愛的該猶，就是我誠心所愛的。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elder unto the wellbeloved Gaius, whom I love in the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1:2  |  3 John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親愛的[兄弟]啊，我願你凡事興盛，身體健壯，正如你的靈魂興盛一樣。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Beloved, I wish above all things that thou mayest prosper and be in health, even as thy soul prospereth.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1:3  |  3 John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有弟兄來證明你心裏存的真理，正如你按真理而行，我就甚喜樂。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rejoiced greatly, when the brethren came and testified of the truth that is in thee, even as thou walkest in the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1:4  |  3 John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我聽見我的兒女們按真理而行，我的喜樂就沒有比這個大的。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no greater joy than to hear that my children walk in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1:5  |  3 John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親愛的[兄弟]啊，凡你向作客旅之弟兄所行的都是忠心的。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Beloved, thou doest faithfully whatsoever thou doest to the brethren, and to strangers;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1:6  |  3 John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他們在教會面前證明了你的愛；你若配得過神，幫助他們往前行，這就好了。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have borne witness of thy charity before the church: whom if thou bring forward on their journey after a godly sort, thou shalt do well: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1:7  |  3 John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因他們是為主的名出外，對於外邦人一無所取。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that for his name’s sake they went forth, taking nothing of the Gentiles.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1:8  |  3 John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所以我們應該接待這樣的人，叫我們與他們一同為真理做工。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therefore ought to receive such, that we might be fellowhelpers to the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1:9  |  3 John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我曾略略地寫信給教會，但那在教會中好為首的丟特腓不接待我們。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wrote unto the church: but Diotrephes, who loveth to have the preeminence among them, receiveth us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1:10  |  3 John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所以我若去，必要提說他所行的事，就是他用惡言妄論我們。還不以此為足，他自己不接待弟兄，有人願意接待，他也禁止，並且將接待弟兄的人趕出教會。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Wherefore, if I come, I will remember his deeds which he doeth, prating against us with malicious words: and not content therewith, neither doth he himself receive the brethren, and forbiddeth them that would, and casteth them out of the church.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1:11  |  3 John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親愛的[兄弟]啊，不要效法惡，只要效法善。行善的屬乎神；行惡的未曾見過神。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Beloved, follow not that which is evil, but that which is good. He that doeth good is of God: but he that doeth evil hath not seen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1:12  |  3 John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低米丟[行善]，有眾人給他作見證，又有真理給他作見證，就是我們也給他作見證。你也知道我們的見證是真的。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Demetrius hath good report of all men, and of the truth itself: yea, and we also bear record; and ye know that our record is true.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1:13  |  3 John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我原有許多事要寫給你，卻不願意用筆墨寫給你，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had many things to write, but I will not with ink and pen write unto thee: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約翰三書 1:14  |  3 John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但盼望快快地見你，我們就當面談論。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trust I shall shortly see thee, and we shall speak face to face. Peace be to thee. Our friends salute thee. Greet the friends by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2026-08-26T15:00:46.7910000Z</dcterms:created>
  <dcterms:modified xsi:type="dcterms:W3CDTF">2026-08-26T15:00:46.7910000Z</dcterms:modified>
</coreProperties>
</file>