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08733c01a1c4335" /><Relationship Type="http://schemas.openxmlformats.org/officeDocument/2006/relationships/extended-properties" Target="/docProps/app.xml" Id="R8996a1b94c3843c6" /><Relationship Type="http://schemas.openxmlformats.org/officeDocument/2006/relationships/officeDocument" Target="/ppt/presentation.xml" Id="Rc6c793d27289419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a248e91ed8e4028"/>
  </p:sldMasterIdLst>
  <p:notesMasterIdLst>
    <p:notesMasterId xmlns:r="http://schemas.openxmlformats.org/officeDocument/2006/relationships" r:id="Rb13ff68e1d4c47b6"/>
  </p:notesMasterIdLst>
  <p:sldIdLst>
    <p:sldId xmlns:r="http://schemas.openxmlformats.org/officeDocument/2006/relationships" id="256" r:id="R659160f10a494674"/>
    <p:sldId xmlns:r="http://schemas.openxmlformats.org/officeDocument/2006/relationships" id="257" r:id="R59745dd14c4149ae"/>
    <p:sldId xmlns:r="http://schemas.openxmlformats.org/officeDocument/2006/relationships" id="258" r:id="R9bd327a25c824dec"/>
    <p:sldId xmlns:r="http://schemas.openxmlformats.org/officeDocument/2006/relationships" id="259" r:id="R4c8c1b866c574703"/>
    <p:sldId xmlns:r="http://schemas.openxmlformats.org/officeDocument/2006/relationships" id="260" r:id="R43137e661df5483e"/>
    <p:sldId xmlns:r="http://schemas.openxmlformats.org/officeDocument/2006/relationships" id="261" r:id="Re0dacbec49974517"/>
    <p:sldId xmlns:r="http://schemas.openxmlformats.org/officeDocument/2006/relationships" id="262" r:id="R7b4c4919acd04faa"/>
    <p:sldId xmlns:r="http://schemas.openxmlformats.org/officeDocument/2006/relationships" id="263" r:id="R2b11bdb04c6b44d9"/>
    <p:sldId xmlns:r="http://schemas.openxmlformats.org/officeDocument/2006/relationships" id="264" r:id="Rb3e5f7292f9740ef"/>
    <p:sldId xmlns:r="http://schemas.openxmlformats.org/officeDocument/2006/relationships" id="265" r:id="R7835e765445a42e7"/>
    <p:sldId xmlns:r="http://schemas.openxmlformats.org/officeDocument/2006/relationships" id="266" r:id="R67049f1f04664f27"/>
    <p:sldId xmlns:r="http://schemas.openxmlformats.org/officeDocument/2006/relationships" id="267" r:id="Rb2e4fedfeafb4f2b"/>
    <p:sldId xmlns:r="http://schemas.openxmlformats.org/officeDocument/2006/relationships" id="268" r:id="Ra13877e2e1e74049"/>
    <p:sldId xmlns:r="http://schemas.openxmlformats.org/officeDocument/2006/relationships" id="269" r:id="Rc1819f6e3db340a5"/>
    <p:sldId xmlns:r="http://schemas.openxmlformats.org/officeDocument/2006/relationships" id="270" r:id="R9b1e0a6e83354bea"/>
    <p:sldId xmlns:r="http://schemas.openxmlformats.org/officeDocument/2006/relationships" id="271" r:id="R1b2a11c85b7e4778"/>
    <p:sldId xmlns:r="http://schemas.openxmlformats.org/officeDocument/2006/relationships" id="272" r:id="R2b2158c1e6004e98"/>
    <p:sldId xmlns:r="http://schemas.openxmlformats.org/officeDocument/2006/relationships" id="273" r:id="Rc2c6837856294fb0"/>
    <p:sldId xmlns:r="http://schemas.openxmlformats.org/officeDocument/2006/relationships" id="274" r:id="Re23949fadea94bb1"/>
    <p:sldId xmlns:r="http://schemas.openxmlformats.org/officeDocument/2006/relationships" id="275" r:id="Rb551810c2b0a4286"/>
    <p:sldId xmlns:r="http://schemas.openxmlformats.org/officeDocument/2006/relationships" id="276" r:id="Rf0fec3c6fe0a437e"/>
    <p:sldId xmlns:r="http://schemas.openxmlformats.org/officeDocument/2006/relationships" id="277" r:id="Rc3251e97fe614168"/>
    <p:sldId xmlns:r="http://schemas.openxmlformats.org/officeDocument/2006/relationships" id="278" r:id="R1018e2626e894cae"/>
    <p:sldId xmlns:r="http://schemas.openxmlformats.org/officeDocument/2006/relationships" id="279" r:id="Rc0f1338d097d4cfe"/>
    <p:sldId xmlns:r="http://schemas.openxmlformats.org/officeDocument/2006/relationships" id="280" r:id="R508dc8a5e6ac44d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4342aaa13e14be7" /><Relationship Type="http://schemas.openxmlformats.org/officeDocument/2006/relationships/slideMaster" Target="/ppt/slideMasters/slideMaster1.xml" Id="R8a248e91ed8e4028" /><Relationship Type="http://schemas.openxmlformats.org/officeDocument/2006/relationships/notesMaster" Target="/ppt/notesMasters/notesMaster1.xml" Id="Rb13ff68e1d4c47b6" /><Relationship Type="http://schemas.openxmlformats.org/officeDocument/2006/relationships/presProps" Target="/ppt/presProps.xml" Id="R512f9973ed7f4043" /><Relationship Type="http://schemas.openxmlformats.org/officeDocument/2006/relationships/tableStyles" Target="/ppt/tableStyles.xml" Id="R794fd39e72f946e9" /><Relationship Type="http://schemas.openxmlformats.org/officeDocument/2006/relationships/slide" Target="/ppt/slides/slide1.xml" Id="R659160f10a494674" /><Relationship Type="http://schemas.openxmlformats.org/officeDocument/2006/relationships/slide" Target="/ppt/slides/slide2.xml" Id="R59745dd14c4149ae" /><Relationship Type="http://schemas.openxmlformats.org/officeDocument/2006/relationships/slide" Target="/ppt/slides/slide3.xml" Id="R9bd327a25c824dec" /><Relationship Type="http://schemas.openxmlformats.org/officeDocument/2006/relationships/slide" Target="/ppt/slides/slide4.xml" Id="R4c8c1b866c574703" /><Relationship Type="http://schemas.openxmlformats.org/officeDocument/2006/relationships/slide" Target="/ppt/slides/slide5.xml" Id="R43137e661df5483e" /><Relationship Type="http://schemas.openxmlformats.org/officeDocument/2006/relationships/slide" Target="/ppt/slides/slide6.xml" Id="Re0dacbec49974517" /><Relationship Type="http://schemas.openxmlformats.org/officeDocument/2006/relationships/slide" Target="/ppt/slides/slide7.xml" Id="R7b4c4919acd04faa" /><Relationship Type="http://schemas.openxmlformats.org/officeDocument/2006/relationships/slide" Target="/ppt/slides/slide8.xml" Id="R2b11bdb04c6b44d9" /><Relationship Type="http://schemas.openxmlformats.org/officeDocument/2006/relationships/slide" Target="/ppt/slides/slide9.xml" Id="Rb3e5f7292f9740ef" /><Relationship Type="http://schemas.openxmlformats.org/officeDocument/2006/relationships/slide" Target="/ppt/slides/slide10.xml" Id="R7835e765445a42e7" /><Relationship Type="http://schemas.openxmlformats.org/officeDocument/2006/relationships/slide" Target="/ppt/slides/slide11.xml" Id="R67049f1f04664f27" /><Relationship Type="http://schemas.openxmlformats.org/officeDocument/2006/relationships/slide" Target="/ppt/slides/slide12.xml" Id="Rb2e4fedfeafb4f2b" /><Relationship Type="http://schemas.openxmlformats.org/officeDocument/2006/relationships/slide" Target="/ppt/slides/slide13.xml" Id="Ra13877e2e1e74049" /><Relationship Type="http://schemas.openxmlformats.org/officeDocument/2006/relationships/slide" Target="/ppt/slides/slide14.xml" Id="Rc1819f6e3db340a5" /><Relationship Type="http://schemas.openxmlformats.org/officeDocument/2006/relationships/slide" Target="/ppt/slides/slide15.xml" Id="R9b1e0a6e83354bea" /><Relationship Type="http://schemas.openxmlformats.org/officeDocument/2006/relationships/slide" Target="/ppt/slides/slide16.xml" Id="R1b2a11c85b7e4778" /><Relationship Type="http://schemas.openxmlformats.org/officeDocument/2006/relationships/slide" Target="/ppt/slides/slide17.xml" Id="R2b2158c1e6004e98" /><Relationship Type="http://schemas.openxmlformats.org/officeDocument/2006/relationships/slide" Target="/ppt/slides/slide18.xml" Id="Rc2c6837856294fb0" /><Relationship Type="http://schemas.openxmlformats.org/officeDocument/2006/relationships/slide" Target="/ppt/slides/slide19.xml" Id="Re23949fadea94bb1" /><Relationship Type="http://schemas.openxmlformats.org/officeDocument/2006/relationships/slide" Target="/ppt/slides/slide20.xml" Id="Rb551810c2b0a4286" /><Relationship Type="http://schemas.openxmlformats.org/officeDocument/2006/relationships/slide" Target="/ppt/slides/slide21.xml" Id="Rf0fec3c6fe0a437e" /><Relationship Type="http://schemas.openxmlformats.org/officeDocument/2006/relationships/slide" Target="/ppt/slides/slide22.xml" Id="Rc3251e97fe614168" /><Relationship Type="http://schemas.openxmlformats.org/officeDocument/2006/relationships/slide" Target="/ppt/slides/slide23.xml" Id="R1018e2626e894cae" /><Relationship Type="http://schemas.openxmlformats.org/officeDocument/2006/relationships/slide" Target="/ppt/slides/slide24.xml" Id="Rc0f1338d097d4cfe" /><Relationship Type="http://schemas.openxmlformats.org/officeDocument/2006/relationships/slide" Target="/ppt/slides/slide25.xml" Id="R508dc8a5e6ac44d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b4467b0bed1469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e5c02038b6d40ed" /><Relationship Type="http://schemas.openxmlformats.org/officeDocument/2006/relationships/notesMaster" Target="/ppt/notesMasters/notesMaster1.xml" Id="Rd02e1a55d3064ad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9febacb19e74729" /><Relationship Type="http://schemas.openxmlformats.org/officeDocument/2006/relationships/notesMaster" Target="/ppt/notesMasters/notesMaster1.xml" Id="R4d5a8673e01540b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9eb1c8bfe274818" /><Relationship Type="http://schemas.openxmlformats.org/officeDocument/2006/relationships/notesMaster" Target="/ppt/notesMasters/notesMaster1.xml" Id="R560523b83f274e3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dcc3588744b4a28" /><Relationship Type="http://schemas.openxmlformats.org/officeDocument/2006/relationships/notesMaster" Target="/ppt/notesMasters/notesMaster1.xml" Id="Rf69d8853cdbb4a2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c0b64666a9840ef" /><Relationship Type="http://schemas.openxmlformats.org/officeDocument/2006/relationships/notesMaster" Target="/ppt/notesMasters/notesMaster1.xml" Id="Rf8484b391654449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de827e5e3b346c0" /><Relationship Type="http://schemas.openxmlformats.org/officeDocument/2006/relationships/notesMaster" Target="/ppt/notesMasters/notesMaster1.xml" Id="R12dc6d3f301c4f1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014367c1ce94f10" /><Relationship Type="http://schemas.openxmlformats.org/officeDocument/2006/relationships/notesMaster" Target="/ppt/notesMasters/notesMaster1.xml" Id="Re2200ee84048409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882b1ae47d64627" /><Relationship Type="http://schemas.openxmlformats.org/officeDocument/2006/relationships/notesMaster" Target="/ppt/notesMasters/notesMaster1.xml" Id="Rda4c89ab2d8f4a4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4fd270feb7948da" /><Relationship Type="http://schemas.openxmlformats.org/officeDocument/2006/relationships/notesMaster" Target="/ppt/notesMasters/notesMaster1.xml" Id="Rdfc7d8529d144fc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10876481118486d" /><Relationship Type="http://schemas.openxmlformats.org/officeDocument/2006/relationships/notesMaster" Target="/ppt/notesMasters/notesMaster1.xml" Id="Rcd12546c05ad4a1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f2f455d7f424c80" /><Relationship Type="http://schemas.openxmlformats.org/officeDocument/2006/relationships/notesMaster" Target="/ppt/notesMasters/notesMaster1.xml" Id="Re832fea42f6a457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754fbebff26413f" /><Relationship Type="http://schemas.openxmlformats.org/officeDocument/2006/relationships/notesMaster" Target="/ppt/notesMasters/notesMaster1.xml" Id="Rcf91d853fd61487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cc5d69935d7488c" /><Relationship Type="http://schemas.openxmlformats.org/officeDocument/2006/relationships/notesMaster" Target="/ppt/notesMasters/notesMaster1.xml" Id="R0127c0cdfe654ea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0b066041ad04fcb" /><Relationship Type="http://schemas.openxmlformats.org/officeDocument/2006/relationships/notesMaster" Target="/ppt/notesMasters/notesMaster1.xml" Id="Rd4b320861bf9438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9d56f766d944a42" /><Relationship Type="http://schemas.openxmlformats.org/officeDocument/2006/relationships/notesMaster" Target="/ppt/notesMasters/notesMaster1.xml" Id="R015833df9af5484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53476e4f95d494b" /><Relationship Type="http://schemas.openxmlformats.org/officeDocument/2006/relationships/notesMaster" Target="/ppt/notesMasters/notesMaster1.xml" Id="Rba2b319fdaf847e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90a9fd1893f49c1" /><Relationship Type="http://schemas.openxmlformats.org/officeDocument/2006/relationships/notesMaster" Target="/ppt/notesMasters/notesMaster1.xml" Id="R62340f49bc804320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65b1eac5a014372" /><Relationship Type="http://schemas.openxmlformats.org/officeDocument/2006/relationships/notesMaster" Target="/ppt/notesMasters/notesMaster1.xml" Id="R46af1fdb0b8e4e68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564418c54614dfd" /><Relationship Type="http://schemas.openxmlformats.org/officeDocument/2006/relationships/notesMaster" Target="/ppt/notesMasters/notesMaster1.xml" Id="R28b41198b3fa4c1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a88bfdebc3e4cad" /><Relationship Type="http://schemas.openxmlformats.org/officeDocument/2006/relationships/notesMaster" Target="/ppt/notesMasters/notesMaster1.xml" Id="R53c54a922eb04abd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3eba4af646e428e" /><Relationship Type="http://schemas.openxmlformats.org/officeDocument/2006/relationships/notesMaster" Target="/ppt/notesMasters/notesMaster1.xml" Id="Rb5c2ed8145f34e3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2a18128111a44f19" /><Relationship Type="http://schemas.openxmlformats.org/officeDocument/2006/relationships/notesMaster" Target="/ppt/notesMasters/notesMaster1.xml" Id="R6b6ff3f0b8a141a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fc0f0de316d4f8b" /><Relationship Type="http://schemas.openxmlformats.org/officeDocument/2006/relationships/notesMaster" Target="/ppt/notesMasters/notesMaster1.xml" Id="R2ad69f77e7a94b9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20e900388aaf4959" /><Relationship Type="http://schemas.openxmlformats.org/officeDocument/2006/relationships/notesMaster" Target="/ppt/notesMasters/notesMaster1.xml" Id="Re101badfd1fc4b40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09fc0c361774d16" /><Relationship Type="http://schemas.openxmlformats.org/officeDocument/2006/relationships/notesMaster" Target="/ppt/notesMasters/notesMaster1.xml" Id="R938a74319138472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ef25f3dbe3744d2" /><Relationship Type="http://schemas.openxmlformats.org/officeDocument/2006/relationships/image" Target="/ppt/media/image.png" Id="R23e851da65c34fdf" /><Relationship Type="http://schemas.openxmlformats.org/officeDocument/2006/relationships/image" Target="/ppt/media/image2.png" Id="Rf63cbaf0e97246a3" /><Relationship Type="http://schemas.openxmlformats.org/officeDocument/2006/relationships/image" Target="/ppt/media/image.jpeg" Id="Re413ba0bbd0b40d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bc09f581ff44a3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3e851da65c34fd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63cbaf0e97246a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413ba0bbd0b40d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037737be3004f76" /><Relationship Type="http://schemas.openxmlformats.org/officeDocument/2006/relationships/slideLayout" Target="/ppt/slideLayouts/slideLayout1.xml" Id="R318c5ab488be4779" /><Relationship Type="http://schemas.openxmlformats.org/officeDocument/2006/relationships/slideLayout" Target="/ppt/slideLayouts/slideLayout2.xml" Id="R8ab821b016f2429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18c5ab488be4779"/>
    <p:sldLayoutId xmlns:r="http://schemas.openxmlformats.org/officeDocument/2006/relationships" id="2147483650" r:id="R8ab821b016f2429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5ceb67349c4f0c" /><Relationship Type="http://schemas.openxmlformats.org/officeDocument/2006/relationships/notesSlide" Target="/ppt/notesSlides/notesSlide1.xml" Id="Ra00d968e736a4f0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df76a262f540b8" /><Relationship Type="http://schemas.openxmlformats.org/officeDocument/2006/relationships/notesSlide" Target="/ppt/notesSlides/notesSlide2.xml" Id="Rd5e5a0ba73cd4f6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052f0c22904e3d" /><Relationship Type="http://schemas.openxmlformats.org/officeDocument/2006/relationships/notesSlide" Target="/ppt/notesSlides/notesSlide3.xml" Id="Raf4f42f304f24ce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8bd166b7334917" /><Relationship Type="http://schemas.openxmlformats.org/officeDocument/2006/relationships/notesSlide" Target="/ppt/notesSlides/notesSlide4.xml" Id="R5b7aa55401114bb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67abae219b4943" /><Relationship Type="http://schemas.openxmlformats.org/officeDocument/2006/relationships/notesSlide" Target="/ppt/notesSlides/notesSlide5.xml" Id="R77a55ffd7121409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44b77072ca4853" /><Relationship Type="http://schemas.openxmlformats.org/officeDocument/2006/relationships/notesSlide" Target="/ppt/notesSlides/notesSlide6.xml" Id="Re8e9eaf0759b465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3703c160854946" /><Relationship Type="http://schemas.openxmlformats.org/officeDocument/2006/relationships/notesSlide" Target="/ppt/notesSlides/notesSlide7.xml" Id="R871d235565bc44b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38cf4787b54a9a" /><Relationship Type="http://schemas.openxmlformats.org/officeDocument/2006/relationships/notesSlide" Target="/ppt/notesSlides/notesSlide8.xml" Id="R6ac1e54ee94d4a5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3c94e5a4a64e52" /><Relationship Type="http://schemas.openxmlformats.org/officeDocument/2006/relationships/notesSlide" Target="/ppt/notesSlides/notesSlide9.xml" Id="R50185efd65284a6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1220d12d5b47a0" /><Relationship Type="http://schemas.openxmlformats.org/officeDocument/2006/relationships/notesSlide" Target="/ppt/notesSlides/notesSlide10.xml" Id="Rca8fb33529694e2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51ab2b9e4b4a11" /><Relationship Type="http://schemas.openxmlformats.org/officeDocument/2006/relationships/notesSlide" Target="/ppt/notesSlides/notesSlide11.xml" Id="Rabc0ca5297c649d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ba51c0433b418b" /><Relationship Type="http://schemas.openxmlformats.org/officeDocument/2006/relationships/notesSlide" Target="/ppt/notesSlides/notesSlide12.xml" Id="R4391fc16b8a242d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e7a79aa7b24fee" /><Relationship Type="http://schemas.openxmlformats.org/officeDocument/2006/relationships/notesSlide" Target="/ppt/notesSlides/notesSlide13.xml" Id="R01a3e17c515b455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1cf675407142d8" /><Relationship Type="http://schemas.openxmlformats.org/officeDocument/2006/relationships/notesSlide" Target="/ppt/notesSlides/notesSlide14.xml" Id="R64d230bd58be4a9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aa0cf14a2a45c1" /><Relationship Type="http://schemas.openxmlformats.org/officeDocument/2006/relationships/notesSlide" Target="/ppt/notesSlides/notesSlide15.xml" Id="R707343216d954af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232f211a634a68" /><Relationship Type="http://schemas.openxmlformats.org/officeDocument/2006/relationships/notesSlide" Target="/ppt/notesSlides/notesSlide16.xml" Id="R9e9a251673dd48a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c5ac8106ee4e6f" /><Relationship Type="http://schemas.openxmlformats.org/officeDocument/2006/relationships/notesSlide" Target="/ppt/notesSlides/notesSlide17.xml" Id="Rfa07e0f81acf437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23c76942ee4932" /><Relationship Type="http://schemas.openxmlformats.org/officeDocument/2006/relationships/notesSlide" Target="/ppt/notesSlides/notesSlide18.xml" Id="R0f65d90e18be499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d028b96a734e39" /><Relationship Type="http://schemas.openxmlformats.org/officeDocument/2006/relationships/notesSlide" Target="/ppt/notesSlides/notesSlide19.xml" Id="R0c50fb57a22445b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47c1b98a274a02" /><Relationship Type="http://schemas.openxmlformats.org/officeDocument/2006/relationships/notesSlide" Target="/ppt/notesSlides/notesSlide20.xml" Id="R3f8a62a36ffb473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ce8e9b62274a54" /><Relationship Type="http://schemas.openxmlformats.org/officeDocument/2006/relationships/notesSlide" Target="/ppt/notesSlides/notesSlide21.xml" Id="Re5677c15f9414c92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a23626c99f44c9" /><Relationship Type="http://schemas.openxmlformats.org/officeDocument/2006/relationships/notesSlide" Target="/ppt/notesSlides/notesSlide22.xml" Id="R07445f5e66bb43ef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95b32fc6e94021" /><Relationship Type="http://schemas.openxmlformats.org/officeDocument/2006/relationships/notesSlide" Target="/ppt/notesSlides/notesSlide23.xml" Id="R22c8692279a94acc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8632bc11c14f9f" /><Relationship Type="http://schemas.openxmlformats.org/officeDocument/2006/relationships/notesSlide" Target="/ppt/notesSlides/notesSlide24.xml" Id="Rd6051264238743db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0aaf296cdf46ea" /><Relationship Type="http://schemas.openxmlformats.org/officeDocument/2006/relationships/notesSlide" Target="/ppt/notesSlides/notesSlide25.xml" Id="R0677e25ee0cd4ee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利未記第9章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Leviticus 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9:1  |  Leviticus 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到了第八天，摩西召了亞倫和他兒子，並以色列的眾長老來，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 on the eighth day, that Moses called Aaron and his sons, and the elders of Israel;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9:2  |  Leviticus 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對亞倫說：「你當取牛群中的一隻公牛犢作贖罪祭，一隻公綿羊作燔祭，都要沒有殘疾的，獻在耶和華面前。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Aaron, Take thee a young calf for a sin offering, and a ram for a burnt offering, without blemish, and offer them before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9:3  |  Leviticus 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你也要對以色列人說：『你們當取一隻公山羊作贖罪祭，又取一隻牛犢和一隻綿羊羔，都要一歲、沒有殘疾的，作燔祭，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unto the children of Israel thou shalt speak, saying, Take ye a kid of the goats for a sin offering; and a calf and a lamb, both of the first year, without blemish, for a burnt offering;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9:4  |  Leviticus 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又取一隻公牛，一隻公綿羊作平安祭，獻在耶和華面前，並取調油的素祭，因為今天耶和華要向你們顯現。』」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a bullock and a ram for peace offerings, to sacrifice before the LORD; and a meat offering mingled with oil: for to day the LORD will appear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9:5  |  Leviticus 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於是他們把摩西所吩咐的，帶到會幕前；全會眾都近前來，站在耶和華面前。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brought that which Moses commanded before the tabernacle of the congregation: and all the congregation drew near and stood before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9:6  |  Leviticus 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摩西說：「這是耶和華吩咐你們所當行的；耶和華的榮光就要向你們顯現。」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Moses said, This is the thing which the LORD commanded that ye should do: and the glory of the LORD shall appear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9:7  |  Leviticus 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摩西對亞倫說：「你就近壇前，獻你的贖罪祭和燔祭，為自己與百姓贖罪，又獻上百姓的供物，為他們贖罪，都照耶和華所吩咐的。」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Moses said unto Aaron, Go unto the altar, and offer thy sin offering, and thy burnt offering, and make an atonement for thyself, and for the people: and offer the offering of the people, and make an atonement for them; as the LORD commanded.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9:8  |  Leviticus 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於是，亞倫就近壇前，宰了為自己作贖罪祭的牛犢。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Aaron therefore went unto the altar, and slew the calf of the sin offering, which was for himself.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9:9  |  Leviticus 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亞倫的兒子把血奉給他，他就把指頭蘸在血中，抹在壇的四角上，又把血倒在壇腳那裏。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Aaron brought the blood unto him: and he dipped his finger in the blood, and put it upon the horns of the altar, and poured out the blood at the bottom of the altar: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9:10  |  Leviticus 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惟有贖罪祭的脂油和腰子，並肝上取的網子，都燒在壇上，是照耶和華所吩咐摩西的；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fat, and the kidneys, and the caul above the liver of the sin offering, he burnt upon the altar; as the LORD commanded Moses.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9:11  |  Leviticus 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又用火將肉和皮燒在營外。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flesh and the hide he burnt with fire without the camp.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9:12  |  Leviticus 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亞倫宰了燔祭牲，他兒子把血遞給他，他就灑在壇的周圍，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slew the burnt offering; and Aaron’s sons presented unto him the blood, which he sprinkled round about upon the altar.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9:13  |  Leviticus 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又把燔祭一塊一塊地、連頭遞給他，他都燒在壇上；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presented the burnt offering unto him, with the pieces thereof, and the head: and he burnt them upon the altar.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9:14  |  Leviticus 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又洗了臟腑和腿，燒在壇上的燔祭上。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did wash the inwards and the legs, and burnt them upon the burnt offering on the altar.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9:15  |  Leviticus 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他奉上百姓的供物，把那給百姓作贖罪祭的公山羊宰了，為罪獻上，和先獻的一樣；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brought the people’s offering, and took the goat, which was the sin offering for the people, and slew it, and offered it for sin, as the first.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9:16  |  Leviticus 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也奉上燔祭，照例而獻。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brought the burnt offering, and offered it according to the manner.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9:17  |  Leviticus 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他又奉上素祭，從其中取一滿把，燒在壇上；這是在早晨的燔祭以外。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brought the meat offering, and took an handful thereof, and burnt it upon the altar, beside the burnt sacrifice of the morning.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9:18  |  Leviticus 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亞倫宰了那給百姓作平安祭的公牛和公綿羊。他兒子把血遞給他，他就灑在壇的周圍；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slew also the bullock and the ram for a sacrifice of peace offerings, which was for the people: and Aaron’s sons presented unto him the blood, which he sprinkled upon the altar round about,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9:19  |  Leviticus 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又把公牛和公綿羊的脂油、肥尾巴，並蓋[臟]的脂油與腰子，和肝上的網子，都遞給他；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fat of the bullock and of the ram, the rump, and that which covereth the inwards, and the kidneys, and the caul above the liver: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9:20  |  Leviticus 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把脂油放在胸上，他就把脂油燒在壇上。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put the fat upon the breasts, and he burnt the fat upon the altar: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9:21  |  Leviticus 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胸和右腿，亞倫當作搖祭，在耶和華面前搖一搖，都是照摩西所吩咐的。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breasts and the right shoulder Aaron waved for a wave offering before the LORD; as Moses commanded.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9:22  |  Leviticus 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亞倫向百姓舉手，為他們祝福。他獻了贖罪祭、燔祭、平安祭就下來了。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Aaron lifted up his hand toward the people, and blessed them, and came down from offering of the sin offering, and the burnt offering, and peace offerings.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9:23  |  Leviticus 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摩西、亞倫進入會幕，又出來為百姓祝福，耶和華的榮光就向眾民顯現。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Moses and Aaron went into the tabernacle of the congregation, and came out, and blessed the people: and the glory of the LORD appeared unto all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利未記 9:24  |  Leviticus 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有火從耶和華面前出來，在壇上燒盡燔祭和脂油；眾民一見，就都歡呼，俯伏在地。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came a fire out from before the LORD, and consumed upon the altar the burnt offering and the fat: which when all the people saw, they shouted, and fell on their faces.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2026-08-26T10:02:56.2610000Z</dcterms:created>
  <dcterms:modified xsi:type="dcterms:W3CDTF">2026-08-26T10:02:56.2610000Z</dcterms:modified>
</coreProperties>
</file>