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02e2646278d4116" /><Relationship Type="http://schemas.openxmlformats.org/officeDocument/2006/relationships/extended-properties" Target="/docProps/app.xml" Id="R9b0cca6663344dbd" /><Relationship Type="http://schemas.openxmlformats.org/officeDocument/2006/relationships/officeDocument" Target="/ppt/presentation.xml" Id="Rc1eaf84d674d407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a7827a5b914715"/>
  </p:sldMasterIdLst>
  <p:notesMasterIdLst>
    <p:notesMasterId xmlns:r="http://schemas.openxmlformats.org/officeDocument/2006/relationships" r:id="R4967c24492144c77"/>
  </p:notesMasterIdLst>
  <p:sldIdLst>
    <p:sldId xmlns:r="http://schemas.openxmlformats.org/officeDocument/2006/relationships" id="256" r:id="R57ffb65d54e74200"/>
    <p:sldId xmlns:r="http://schemas.openxmlformats.org/officeDocument/2006/relationships" id="257" r:id="R1125fb07681741f5"/>
    <p:sldId xmlns:r="http://schemas.openxmlformats.org/officeDocument/2006/relationships" id="258" r:id="Rf71c919be8354d02"/>
    <p:sldId xmlns:r="http://schemas.openxmlformats.org/officeDocument/2006/relationships" id="259" r:id="R9a96251557e14a39"/>
    <p:sldId xmlns:r="http://schemas.openxmlformats.org/officeDocument/2006/relationships" id="260" r:id="R8c81aed062bc4223"/>
    <p:sldId xmlns:r="http://schemas.openxmlformats.org/officeDocument/2006/relationships" id="261" r:id="Raadb45e544494dc2"/>
    <p:sldId xmlns:r="http://schemas.openxmlformats.org/officeDocument/2006/relationships" id="262" r:id="R74e7aabd2e0447ab"/>
    <p:sldId xmlns:r="http://schemas.openxmlformats.org/officeDocument/2006/relationships" id="263" r:id="R84c58f05f45748fc"/>
    <p:sldId xmlns:r="http://schemas.openxmlformats.org/officeDocument/2006/relationships" id="264" r:id="R467595797da04efb"/>
    <p:sldId xmlns:r="http://schemas.openxmlformats.org/officeDocument/2006/relationships" id="265" r:id="R9423762bddad4c40"/>
    <p:sldId xmlns:r="http://schemas.openxmlformats.org/officeDocument/2006/relationships" id="266" r:id="R384aec4bd8d14331"/>
    <p:sldId xmlns:r="http://schemas.openxmlformats.org/officeDocument/2006/relationships" id="267" r:id="R2da165783b434486"/>
    <p:sldId xmlns:r="http://schemas.openxmlformats.org/officeDocument/2006/relationships" id="268" r:id="R5bd99637ac344304"/>
    <p:sldId xmlns:r="http://schemas.openxmlformats.org/officeDocument/2006/relationships" id="269" r:id="Rd1e527f5cc284c41"/>
    <p:sldId xmlns:r="http://schemas.openxmlformats.org/officeDocument/2006/relationships" id="270" r:id="R4ea18060b3184dc7"/>
    <p:sldId xmlns:r="http://schemas.openxmlformats.org/officeDocument/2006/relationships" id="271" r:id="R4abac226aae849df"/>
    <p:sldId xmlns:r="http://schemas.openxmlformats.org/officeDocument/2006/relationships" id="272" r:id="Rddae2c799e7046d7"/>
    <p:sldId xmlns:r="http://schemas.openxmlformats.org/officeDocument/2006/relationships" id="273" r:id="Rcb12a2c2f446405f"/>
    <p:sldId xmlns:r="http://schemas.openxmlformats.org/officeDocument/2006/relationships" id="274" r:id="R89d4b7de40024ed3"/>
    <p:sldId xmlns:r="http://schemas.openxmlformats.org/officeDocument/2006/relationships" id="275" r:id="R2e4e5eff09be42c0"/>
    <p:sldId xmlns:r="http://schemas.openxmlformats.org/officeDocument/2006/relationships" id="276" r:id="R70f887be376f4d76"/>
    <p:sldId xmlns:r="http://schemas.openxmlformats.org/officeDocument/2006/relationships" id="277" r:id="R62b33867de2e4758"/>
    <p:sldId xmlns:r="http://schemas.openxmlformats.org/officeDocument/2006/relationships" id="278" r:id="R2b302b43c7e14153"/>
    <p:sldId xmlns:r="http://schemas.openxmlformats.org/officeDocument/2006/relationships" id="279" r:id="R47ec62eb7e17463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2d9af5982c94fb3" /><Relationship Type="http://schemas.openxmlformats.org/officeDocument/2006/relationships/slideMaster" Target="/ppt/slideMasters/slideMaster1.xml" Id="Rc2a7827a5b914715" /><Relationship Type="http://schemas.openxmlformats.org/officeDocument/2006/relationships/notesMaster" Target="/ppt/notesMasters/notesMaster1.xml" Id="R4967c24492144c77" /><Relationship Type="http://schemas.openxmlformats.org/officeDocument/2006/relationships/presProps" Target="/ppt/presProps.xml" Id="R2100f0ddd7f7425b" /><Relationship Type="http://schemas.openxmlformats.org/officeDocument/2006/relationships/tableStyles" Target="/ppt/tableStyles.xml" Id="R4f7b0564a98e4d41" /><Relationship Type="http://schemas.openxmlformats.org/officeDocument/2006/relationships/slide" Target="/ppt/slides/slide1.xml" Id="R57ffb65d54e74200" /><Relationship Type="http://schemas.openxmlformats.org/officeDocument/2006/relationships/slide" Target="/ppt/slides/slide2.xml" Id="R1125fb07681741f5" /><Relationship Type="http://schemas.openxmlformats.org/officeDocument/2006/relationships/slide" Target="/ppt/slides/slide3.xml" Id="Rf71c919be8354d02" /><Relationship Type="http://schemas.openxmlformats.org/officeDocument/2006/relationships/slide" Target="/ppt/slides/slide4.xml" Id="R9a96251557e14a39" /><Relationship Type="http://schemas.openxmlformats.org/officeDocument/2006/relationships/slide" Target="/ppt/slides/slide5.xml" Id="R8c81aed062bc4223" /><Relationship Type="http://schemas.openxmlformats.org/officeDocument/2006/relationships/slide" Target="/ppt/slides/slide6.xml" Id="Raadb45e544494dc2" /><Relationship Type="http://schemas.openxmlformats.org/officeDocument/2006/relationships/slide" Target="/ppt/slides/slide7.xml" Id="R74e7aabd2e0447ab" /><Relationship Type="http://schemas.openxmlformats.org/officeDocument/2006/relationships/slide" Target="/ppt/slides/slide8.xml" Id="R84c58f05f45748fc" /><Relationship Type="http://schemas.openxmlformats.org/officeDocument/2006/relationships/slide" Target="/ppt/slides/slide9.xml" Id="R467595797da04efb" /><Relationship Type="http://schemas.openxmlformats.org/officeDocument/2006/relationships/slide" Target="/ppt/slides/slide10.xml" Id="R9423762bddad4c40" /><Relationship Type="http://schemas.openxmlformats.org/officeDocument/2006/relationships/slide" Target="/ppt/slides/slide11.xml" Id="R384aec4bd8d14331" /><Relationship Type="http://schemas.openxmlformats.org/officeDocument/2006/relationships/slide" Target="/ppt/slides/slide12.xml" Id="R2da165783b434486" /><Relationship Type="http://schemas.openxmlformats.org/officeDocument/2006/relationships/slide" Target="/ppt/slides/slide13.xml" Id="R5bd99637ac344304" /><Relationship Type="http://schemas.openxmlformats.org/officeDocument/2006/relationships/slide" Target="/ppt/slides/slide14.xml" Id="Rd1e527f5cc284c41" /><Relationship Type="http://schemas.openxmlformats.org/officeDocument/2006/relationships/slide" Target="/ppt/slides/slide15.xml" Id="R4ea18060b3184dc7" /><Relationship Type="http://schemas.openxmlformats.org/officeDocument/2006/relationships/slide" Target="/ppt/slides/slide16.xml" Id="R4abac226aae849df" /><Relationship Type="http://schemas.openxmlformats.org/officeDocument/2006/relationships/slide" Target="/ppt/slides/slide17.xml" Id="Rddae2c799e7046d7" /><Relationship Type="http://schemas.openxmlformats.org/officeDocument/2006/relationships/slide" Target="/ppt/slides/slide18.xml" Id="Rcb12a2c2f446405f" /><Relationship Type="http://schemas.openxmlformats.org/officeDocument/2006/relationships/slide" Target="/ppt/slides/slide19.xml" Id="R89d4b7de40024ed3" /><Relationship Type="http://schemas.openxmlformats.org/officeDocument/2006/relationships/slide" Target="/ppt/slides/slide20.xml" Id="R2e4e5eff09be42c0" /><Relationship Type="http://schemas.openxmlformats.org/officeDocument/2006/relationships/slide" Target="/ppt/slides/slide21.xml" Id="R70f887be376f4d76" /><Relationship Type="http://schemas.openxmlformats.org/officeDocument/2006/relationships/slide" Target="/ppt/slides/slide22.xml" Id="R62b33867de2e4758" /><Relationship Type="http://schemas.openxmlformats.org/officeDocument/2006/relationships/slide" Target="/ppt/slides/slide23.xml" Id="R2b302b43c7e14153" /><Relationship Type="http://schemas.openxmlformats.org/officeDocument/2006/relationships/slide" Target="/ppt/slides/slide24.xml" Id="R47ec62eb7e17463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04f671be9b0439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dc5bcb0667b4123" /><Relationship Type="http://schemas.openxmlformats.org/officeDocument/2006/relationships/notesMaster" Target="/ppt/notesMasters/notesMaster1.xml" Id="Rec392dc5811341e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3ff7af196844be7" /><Relationship Type="http://schemas.openxmlformats.org/officeDocument/2006/relationships/notesMaster" Target="/ppt/notesMasters/notesMaster1.xml" Id="R099a2437ae1d49b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7436a77de004156" /><Relationship Type="http://schemas.openxmlformats.org/officeDocument/2006/relationships/notesMaster" Target="/ppt/notesMasters/notesMaster1.xml" Id="Raacd79f0c5a94b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05d5e3395924d7c" /><Relationship Type="http://schemas.openxmlformats.org/officeDocument/2006/relationships/notesMaster" Target="/ppt/notesMasters/notesMaster1.xml" Id="R23f380f28257422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6fa28505eaf4245" /><Relationship Type="http://schemas.openxmlformats.org/officeDocument/2006/relationships/notesMaster" Target="/ppt/notesMasters/notesMaster1.xml" Id="Rd4b609b53fc744f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8ed6e287236422d" /><Relationship Type="http://schemas.openxmlformats.org/officeDocument/2006/relationships/notesMaster" Target="/ppt/notesMasters/notesMaster1.xml" Id="R3d7a47164ab6486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b70f296b54647af" /><Relationship Type="http://schemas.openxmlformats.org/officeDocument/2006/relationships/notesMaster" Target="/ppt/notesMasters/notesMaster1.xml" Id="R455b2ca89b8a464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f03ddf57cf4254" /><Relationship Type="http://schemas.openxmlformats.org/officeDocument/2006/relationships/notesMaster" Target="/ppt/notesMasters/notesMaster1.xml" Id="R8943d561b32b4b2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1972655f8124326" /><Relationship Type="http://schemas.openxmlformats.org/officeDocument/2006/relationships/notesMaster" Target="/ppt/notesMasters/notesMaster1.xml" Id="R40e55f569e88481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9b83bf8a5ac4e08" /><Relationship Type="http://schemas.openxmlformats.org/officeDocument/2006/relationships/notesMaster" Target="/ppt/notesMasters/notesMaster1.xml" Id="R94a122bf7fe74fc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86afcc77e6746d7" /><Relationship Type="http://schemas.openxmlformats.org/officeDocument/2006/relationships/notesMaster" Target="/ppt/notesMasters/notesMaster1.xml" Id="R8f317b8bb121403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94c5a8ef0cf4394" /><Relationship Type="http://schemas.openxmlformats.org/officeDocument/2006/relationships/notesMaster" Target="/ppt/notesMasters/notesMaster1.xml" Id="R4b4836d94fa2432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8ab1788908f4a95" /><Relationship Type="http://schemas.openxmlformats.org/officeDocument/2006/relationships/notesMaster" Target="/ppt/notesMasters/notesMaster1.xml" Id="R2aa4ca36d28841c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b81a0e8c37b4ce2" /><Relationship Type="http://schemas.openxmlformats.org/officeDocument/2006/relationships/notesMaster" Target="/ppt/notesMasters/notesMaster1.xml" Id="Reeff298bd00b47c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225acef93af48b4" /><Relationship Type="http://schemas.openxmlformats.org/officeDocument/2006/relationships/notesMaster" Target="/ppt/notesMasters/notesMaster1.xml" Id="Rf3c46a87588a4d1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d10d2397ee943ae" /><Relationship Type="http://schemas.openxmlformats.org/officeDocument/2006/relationships/notesMaster" Target="/ppt/notesMasters/notesMaster1.xml" Id="Rebfb0715cca34a7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f76c600a0454cd6" /><Relationship Type="http://schemas.openxmlformats.org/officeDocument/2006/relationships/notesMaster" Target="/ppt/notesMasters/notesMaster1.xml" Id="R3ca20d3eae7c41c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6ee66988a3b4102" /><Relationship Type="http://schemas.openxmlformats.org/officeDocument/2006/relationships/notesMaster" Target="/ppt/notesMasters/notesMaster1.xml" Id="Rae4955da53434ff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c704d1966d64eaf" /><Relationship Type="http://schemas.openxmlformats.org/officeDocument/2006/relationships/notesMaster" Target="/ppt/notesMasters/notesMaster1.xml" Id="R4a6edec4583a498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dec04f1d07a47d7" /><Relationship Type="http://schemas.openxmlformats.org/officeDocument/2006/relationships/notesMaster" Target="/ppt/notesMasters/notesMaster1.xml" Id="R6c5ae732c8e347b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abd07b8c8f04183" /><Relationship Type="http://schemas.openxmlformats.org/officeDocument/2006/relationships/notesMaster" Target="/ppt/notesMasters/notesMaster1.xml" Id="R6cf2af7e657a402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9f699acd3d943ef" /><Relationship Type="http://schemas.openxmlformats.org/officeDocument/2006/relationships/notesMaster" Target="/ppt/notesMasters/notesMaster1.xml" Id="Rb0b5855c5c384b2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9c01eb807984398" /><Relationship Type="http://schemas.openxmlformats.org/officeDocument/2006/relationships/notesMaster" Target="/ppt/notesMasters/notesMaster1.xml" Id="R5dfe0e06bee74bf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a7dc6757d64461a" /><Relationship Type="http://schemas.openxmlformats.org/officeDocument/2006/relationships/notesMaster" Target="/ppt/notesMasters/notesMaster1.xml" Id="R3417bc78d6914af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e3732e96e794928" /><Relationship Type="http://schemas.openxmlformats.org/officeDocument/2006/relationships/image" Target="/ppt/media/image.png" Id="R16e5776fd9ae4d06" /><Relationship Type="http://schemas.openxmlformats.org/officeDocument/2006/relationships/image" Target="/ppt/media/image2.png" Id="R83a4da7000a64859" /><Relationship Type="http://schemas.openxmlformats.org/officeDocument/2006/relationships/image" Target="/ppt/media/image.jpeg" Id="Rcc3afc41f64f47b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56e0926db444c6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6e5776fd9ae4d0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3a4da7000a6485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3afc41f64f47b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037339106a34eea" /><Relationship Type="http://schemas.openxmlformats.org/officeDocument/2006/relationships/slideLayout" Target="/ppt/slideLayouts/slideLayout1.xml" Id="Rae9bc564fe3f465d" /><Relationship Type="http://schemas.openxmlformats.org/officeDocument/2006/relationships/slideLayout" Target="/ppt/slideLayouts/slideLayout2.xml" Id="R2a0d6b9097bd4a5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e9bc564fe3f465d"/>
    <p:sldLayoutId xmlns:r="http://schemas.openxmlformats.org/officeDocument/2006/relationships" id="2147483650" r:id="R2a0d6b9097bd4a5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a1f355a2ad49ce" /><Relationship Type="http://schemas.openxmlformats.org/officeDocument/2006/relationships/notesSlide" Target="/ppt/notesSlides/notesSlide1.xml" Id="R90c9e00b4c6c4b8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516dd12b7f419f" /><Relationship Type="http://schemas.openxmlformats.org/officeDocument/2006/relationships/notesSlide" Target="/ppt/notesSlides/notesSlide2.xml" Id="R10d662126998427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aecd5a6aa941f6" /><Relationship Type="http://schemas.openxmlformats.org/officeDocument/2006/relationships/notesSlide" Target="/ppt/notesSlides/notesSlide3.xml" Id="Re5a8eabfd009431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122a0330d24921" /><Relationship Type="http://schemas.openxmlformats.org/officeDocument/2006/relationships/notesSlide" Target="/ppt/notesSlides/notesSlide4.xml" Id="R1d273dd75f20454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fb8ca5c4a74c46" /><Relationship Type="http://schemas.openxmlformats.org/officeDocument/2006/relationships/notesSlide" Target="/ppt/notesSlides/notesSlide5.xml" Id="R8e99eddbea794e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dfc485a12146d4" /><Relationship Type="http://schemas.openxmlformats.org/officeDocument/2006/relationships/notesSlide" Target="/ppt/notesSlides/notesSlide6.xml" Id="R643cb16ffcaa481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cff3d3b0b04bb3" /><Relationship Type="http://schemas.openxmlformats.org/officeDocument/2006/relationships/notesSlide" Target="/ppt/notesSlides/notesSlide7.xml" Id="Rb0a436d2c2e7423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6921db3d0944a3" /><Relationship Type="http://schemas.openxmlformats.org/officeDocument/2006/relationships/notesSlide" Target="/ppt/notesSlides/notesSlide8.xml" Id="R8ba731614b1c41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13503c06dc4480" /><Relationship Type="http://schemas.openxmlformats.org/officeDocument/2006/relationships/notesSlide" Target="/ppt/notesSlides/notesSlide9.xml" Id="R8866e6eeefc94c7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703ade8a764e56" /><Relationship Type="http://schemas.openxmlformats.org/officeDocument/2006/relationships/notesSlide" Target="/ppt/notesSlides/notesSlide10.xml" Id="R1e4bc5e4def0432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68e6f069774fc1" /><Relationship Type="http://schemas.openxmlformats.org/officeDocument/2006/relationships/notesSlide" Target="/ppt/notesSlides/notesSlide11.xml" Id="R0fafa76f8cc748a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d66f46f61a42c8" /><Relationship Type="http://schemas.openxmlformats.org/officeDocument/2006/relationships/notesSlide" Target="/ppt/notesSlides/notesSlide12.xml" Id="R4348037a254f479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809d5c410440ab" /><Relationship Type="http://schemas.openxmlformats.org/officeDocument/2006/relationships/notesSlide" Target="/ppt/notesSlides/notesSlide13.xml" Id="R6fd16b22eebe4e7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af1422a7044ee2" /><Relationship Type="http://schemas.openxmlformats.org/officeDocument/2006/relationships/notesSlide" Target="/ppt/notesSlides/notesSlide14.xml" Id="R78be8a6d67414fa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f354413fc64ad8" /><Relationship Type="http://schemas.openxmlformats.org/officeDocument/2006/relationships/notesSlide" Target="/ppt/notesSlides/notesSlide15.xml" Id="Rf9d39100787d4e0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3ff7b3ac02435a" /><Relationship Type="http://schemas.openxmlformats.org/officeDocument/2006/relationships/notesSlide" Target="/ppt/notesSlides/notesSlide16.xml" Id="R506fbc5a43df40f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171cf2e0c64667" /><Relationship Type="http://schemas.openxmlformats.org/officeDocument/2006/relationships/notesSlide" Target="/ppt/notesSlides/notesSlide17.xml" Id="R76a8ae3c58104cd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e3e7fc9924ddf" /><Relationship Type="http://schemas.openxmlformats.org/officeDocument/2006/relationships/notesSlide" Target="/ppt/notesSlides/notesSlide18.xml" Id="R85d5e050b43840a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60f7922ee14698" /><Relationship Type="http://schemas.openxmlformats.org/officeDocument/2006/relationships/notesSlide" Target="/ppt/notesSlides/notesSlide19.xml" Id="R8fe3827f483e4bd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b334bdfc524fee" /><Relationship Type="http://schemas.openxmlformats.org/officeDocument/2006/relationships/notesSlide" Target="/ppt/notesSlides/notesSlide20.xml" Id="R3960c0fb6c6f418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8956f68ca74629" /><Relationship Type="http://schemas.openxmlformats.org/officeDocument/2006/relationships/notesSlide" Target="/ppt/notesSlides/notesSlide21.xml" Id="R3a3d532c399f467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63dc6683e34e2b" /><Relationship Type="http://schemas.openxmlformats.org/officeDocument/2006/relationships/notesSlide" Target="/ppt/notesSlides/notesSlide22.xml" Id="R60b566f37cef481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f84b245fd44283" /><Relationship Type="http://schemas.openxmlformats.org/officeDocument/2006/relationships/notesSlide" Target="/ppt/notesSlides/notesSlide23.xml" Id="Rb3397603c22e4b8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cebf6f0d5f493c" /><Relationship Type="http://schemas.openxmlformats.org/officeDocument/2006/relationships/notesSlide" Target="/ppt/notesSlides/notesSlide24.xml" Id="R7b09024bf7c8420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  |  Psalms 50:1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亞薩的詩。 大能者神－耶和華已經發言招呼天下， 從日出之地到日落之處。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Asaph. The mighty God, even the LORD, hath spoken, and called the earth from the rising of the sun unto the going down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50:2  |  Psalms 50:2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從全美的錫安中， 神已經發光了。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Zion, the perfection of beauty, God hath shined.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50:3  |  Psalms 50:3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我們的神要來，決不閉口。 有烈火在他面前吞滅； 有暴風在他四圍大颳。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God shall come, and shall not keep silence: a fire shall devour before him, and it shall be very tempestuous round about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50:4  |  Psalms 50:4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他招呼上天下地， 為要審判他的民，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call to the heavens from above, and to the earth, that he may judge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50:5  |  Psalms 50:5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說：招聚我的聖民到我這裏來， 就是那些用祭物與我立約的人。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Gather my saints together unto me; those that have made a covenant with me by sacrifice.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50:6  |  Psalms 50:6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諸天必表明他的公義， 因為神是施行審判的。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heavens shall declare his righteousness: for God is judge himself.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50:7  |  Psalms 50:7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我的民哪，你們當聽我的話！ 以色列啊，我要勸戒你； 我是神，是你的神！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Hear, O my people, and I will speak; O Israel, and I will testify against thee: I am God, even thy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50:8  |  Psalms 50:8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我並不因你的祭物責備你； 你的燔祭常在我面前。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reprove thee for thy sacrifices or thy burnt offerings, to have been continually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50:9  |  Psalms 50:9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我不從你家中取公牛， 也不從你圈內取山羊；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take no bullock out of thy house, nor he goats out of thy folds.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50:10  |  Psalms 50:10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因為，樹林中的百獸是我的， 千山上的牲畜也是我的。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beast of the forest is mine, and the cattle upon a thousand hills.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50:11  |  Psalms 50:11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山中的飛鳥，我都知道； 野地的走獸也都屬我。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all the fowls of the mountains: and the wild beasts of the field are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50:12  |  Psalms 50:12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我若是飢餓，我不用告訴你， 因為世界和其中所充滿的都是我的。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were hungry, I would not tell thee: for the world is mine, and the fulness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50:13  |  Psalms 50:13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我豈吃公牛的肉呢？ 我豈喝山羊的血呢？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I eat the flesh of bulls, or drink the blood of goats?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50:14  |  Psalms 50:14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你們要以感謝為祭獻與神， 又要向至高者還你的願，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Offer unto God thanksgiving; and pay thy vows unto the most High: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50:15  |  Psalms 50:15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並要在患難之日求告我； 我必搭救你，你也要榮耀我。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call upon me in the day of trouble: I will deliver thee, and thou shalt glorify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50:16  |  Psalms 50:16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但神對惡人說：你怎敢傳說我的律例， 口中提到我的約呢？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the wicked God saith, What hast thou to do to declare my statutes, or that thou shouldest take my covenant in thy mouth?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50:17  |  Psalms 50:17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其實你恨惡管教， 將我的言語丟在背後。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thou hatest instruction, and castest my words behind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50:18  |  Psalms 50:18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你見了盜賊就樂意與他同夥， 又與行姦淫的人一同有分。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sawest a thief, then thou consentedst with him, and hast been partaker with adulterers.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50:19  |  Psalms 50:19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你口任說惡言； 你舌編造詭詐。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givest thy mouth to evil, and thy tongue frameth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50:20  |  Psalms 50:20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你坐着毀謗你的兄弟， 讒毀你親母的兒子。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sittest and speakest against thy brother; thou slanderest thine own mother’s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50:21  |  Psalms 50:21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你行了這些事，我還閉口不言， 你想我恰和你一樣； 其實我要責備你，將這些事擺在你眼前。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hast thou done, and I kept silence; thou thoughtest that I was altogether such an one as thyself: but I will reprove thee, and set them in order before thine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50:22  |  Psalms 50:22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你們忘記神的，要思想這事， 免得我把你們撕碎，無人搭救。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consider this, ye that forget God, lest I tear you in pieces, and there be none to deliver.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50:23  |  Psalms 50:23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凡以感謝獻上為祭的便是榮耀我； 那按正路而行的，我必使他得着我的救恩。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offereth praise glorifieth me: and to him that ordereth his conversation aright will I shew the salvation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2026-08-26T10:30:10.9420000Z</dcterms:created>
  <dcterms:modified xsi:type="dcterms:W3CDTF">2026-08-26T10:30:10.9420000Z</dcterms:modified>
</coreProperties>
</file>