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95a83db75a0a4bb6" /><Relationship Type="http://schemas.openxmlformats.org/officeDocument/2006/relationships/extended-properties" Target="/docProps/app.xml" Id="R7e533eaea8c14b95" /><Relationship Type="http://schemas.openxmlformats.org/officeDocument/2006/relationships/officeDocument" Target="/ppt/presentation.xml" Id="R183b566ec51645bb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f3ca00a581ef4327"/>
  </p:sldMasterIdLst>
  <p:notesMasterIdLst>
    <p:notesMasterId xmlns:r="http://schemas.openxmlformats.org/officeDocument/2006/relationships" r:id="R30fcb3e6f76d4e21"/>
  </p:notesMasterIdLst>
  <p:sldIdLst>
    <p:sldId xmlns:r="http://schemas.openxmlformats.org/officeDocument/2006/relationships" id="256" r:id="R04b7d39e585d416a"/>
    <p:sldId xmlns:r="http://schemas.openxmlformats.org/officeDocument/2006/relationships" id="257" r:id="Rf3786606723544ae"/>
    <p:sldId xmlns:r="http://schemas.openxmlformats.org/officeDocument/2006/relationships" id="258" r:id="R690392d92298456c"/>
    <p:sldId xmlns:r="http://schemas.openxmlformats.org/officeDocument/2006/relationships" id="259" r:id="R7edd5f708f224c43"/>
    <p:sldId xmlns:r="http://schemas.openxmlformats.org/officeDocument/2006/relationships" id="260" r:id="Rfad126299ab74202"/>
    <p:sldId xmlns:r="http://schemas.openxmlformats.org/officeDocument/2006/relationships" id="261" r:id="R95b41a5fb3c24a51"/>
    <p:sldId xmlns:r="http://schemas.openxmlformats.org/officeDocument/2006/relationships" id="262" r:id="R5ce80a7b115f4485"/>
    <p:sldId xmlns:r="http://schemas.openxmlformats.org/officeDocument/2006/relationships" id="263" r:id="R35e5f0822cb44e6d"/>
    <p:sldId xmlns:r="http://schemas.openxmlformats.org/officeDocument/2006/relationships" id="264" r:id="Rd5b75ac596034638"/>
    <p:sldId xmlns:r="http://schemas.openxmlformats.org/officeDocument/2006/relationships" id="265" r:id="Re2aa13f9098a4dc3"/>
    <p:sldId xmlns:r="http://schemas.openxmlformats.org/officeDocument/2006/relationships" id="266" r:id="Rc3a341293976489c"/>
    <p:sldId xmlns:r="http://schemas.openxmlformats.org/officeDocument/2006/relationships" id="267" r:id="R6c22a9d812784053"/>
    <p:sldId xmlns:r="http://schemas.openxmlformats.org/officeDocument/2006/relationships" id="268" r:id="R44396065cf8f4f02"/>
    <p:sldId xmlns:r="http://schemas.openxmlformats.org/officeDocument/2006/relationships" id="269" r:id="R85b3add077f54ddd"/>
    <p:sldId xmlns:r="http://schemas.openxmlformats.org/officeDocument/2006/relationships" id="270" r:id="Ra538d6d7bc364e0a"/>
    <p:sldId xmlns:r="http://schemas.openxmlformats.org/officeDocument/2006/relationships" id="271" r:id="R49c4aae53df1494d"/>
    <p:sldId xmlns:r="http://schemas.openxmlformats.org/officeDocument/2006/relationships" id="272" r:id="R69da68f0215e4ac9"/>
    <p:sldId xmlns:r="http://schemas.openxmlformats.org/officeDocument/2006/relationships" id="273" r:id="R8970c82626234c59"/>
    <p:sldId xmlns:r="http://schemas.openxmlformats.org/officeDocument/2006/relationships" id="274" r:id="R3c65fe117e244a89"/>
    <p:sldId xmlns:r="http://schemas.openxmlformats.org/officeDocument/2006/relationships" id="275" r:id="R290d012470ca4f8f"/>
    <p:sldId xmlns:r="http://schemas.openxmlformats.org/officeDocument/2006/relationships" id="276" r:id="Ref820224231840bf"/>
    <p:sldId xmlns:r="http://schemas.openxmlformats.org/officeDocument/2006/relationships" id="277" r:id="Rb3db82ebea70468f"/>
    <p:sldId xmlns:r="http://schemas.openxmlformats.org/officeDocument/2006/relationships" id="278" r:id="R2ddfe94272e44cd4"/>
    <p:sldId xmlns:r="http://schemas.openxmlformats.org/officeDocument/2006/relationships" id="279" r:id="R4577fdbfab3e4e47"/>
    <p:sldId xmlns:r="http://schemas.openxmlformats.org/officeDocument/2006/relationships" id="280" r:id="R87f6129aad0e464c"/>
    <p:sldId xmlns:r="http://schemas.openxmlformats.org/officeDocument/2006/relationships" id="281" r:id="Rea51315f5e1f41d0"/>
    <p:sldId xmlns:r="http://schemas.openxmlformats.org/officeDocument/2006/relationships" id="282" r:id="R22463b19101c477f"/>
    <p:sldId xmlns:r="http://schemas.openxmlformats.org/officeDocument/2006/relationships" id="283" r:id="R17166f877b8246e1"/>
    <p:sldId xmlns:r="http://schemas.openxmlformats.org/officeDocument/2006/relationships" id="284" r:id="Rda0924cb99ff48a4"/>
    <p:sldId xmlns:r="http://schemas.openxmlformats.org/officeDocument/2006/relationships" id="285" r:id="Reee74d555e544d96"/>
    <p:sldId xmlns:r="http://schemas.openxmlformats.org/officeDocument/2006/relationships" id="286" r:id="R54f5fa7a28894565"/>
    <p:sldId xmlns:r="http://schemas.openxmlformats.org/officeDocument/2006/relationships" id="287" r:id="R1ebb2f10b9924179"/>
    <p:sldId xmlns:r="http://schemas.openxmlformats.org/officeDocument/2006/relationships" id="288" r:id="Rcee345ba5cb04050"/>
    <p:sldId xmlns:r="http://schemas.openxmlformats.org/officeDocument/2006/relationships" id="289" r:id="Rf5e04df6d5a6402f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71d1c618c9b644ae" /><Relationship Type="http://schemas.openxmlformats.org/officeDocument/2006/relationships/slideMaster" Target="/ppt/slideMasters/slideMaster1.xml" Id="Rf3ca00a581ef4327" /><Relationship Type="http://schemas.openxmlformats.org/officeDocument/2006/relationships/notesMaster" Target="/ppt/notesMasters/notesMaster1.xml" Id="R30fcb3e6f76d4e21" /><Relationship Type="http://schemas.openxmlformats.org/officeDocument/2006/relationships/presProps" Target="/ppt/presProps.xml" Id="R4b22b3f1e5f04cbd" /><Relationship Type="http://schemas.openxmlformats.org/officeDocument/2006/relationships/tableStyles" Target="/ppt/tableStyles.xml" Id="R866b2714b4514681" /><Relationship Type="http://schemas.openxmlformats.org/officeDocument/2006/relationships/slide" Target="/ppt/slides/slide1.xml" Id="R04b7d39e585d416a" /><Relationship Type="http://schemas.openxmlformats.org/officeDocument/2006/relationships/slide" Target="/ppt/slides/slide2.xml" Id="Rf3786606723544ae" /><Relationship Type="http://schemas.openxmlformats.org/officeDocument/2006/relationships/slide" Target="/ppt/slides/slide3.xml" Id="R690392d92298456c" /><Relationship Type="http://schemas.openxmlformats.org/officeDocument/2006/relationships/slide" Target="/ppt/slides/slide4.xml" Id="R7edd5f708f224c43" /><Relationship Type="http://schemas.openxmlformats.org/officeDocument/2006/relationships/slide" Target="/ppt/slides/slide5.xml" Id="Rfad126299ab74202" /><Relationship Type="http://schemas.openxmlformats.org/officeDocument/2006/relationships/slide" Target="/ppt/slides/slide6.xml" Id="R95b41a5fb3c24a51" /><Relationship Type="http://schemas.openxmlformats.org/officeDocument/2006/relationships/slide" Target="/ppt/slides/slide7.xml" Id="R5ce80a7b115f4485" /><Relationship Type="http://schemas.openxmlformats.org/officeDocument/2006/relationships/slide" Target="/ppt/slides/slide8.xml" Id="R35e5f0822cb44e6d" /><Relationship Type="http://schemas.openxmlformats.org/officeDocument/2006/relationships/slide" Target="/ppt/slides/slide9.xml" Id="Rd5b75ac596034638" /><Relationship Type="http://schemas.openxmlformats.org/officeDocument/2006/relationships/slide" Target="/ppt/slides/slide10.xml" Id="Re2aa13f9098a4dc3" /><Relationship Type="http://schemas.openxmlformats.org/officeDocument/2006/relationships/slide" Target="/ppt/slides/slide11.xml" Id="Rc3a341293976489c" /><Relationship Type="http://schemas.openxmlformats.org/officeDocument/2006/relationships/slide" Target="/ppt/slides/slide12.xml" Id="R6c22a9d812784053" /><Relationship Type="http://schemas.openxmlformats.org/officeDocument/2006/relationships/slide" Target="/ppt/slides/slide13.xml" Id="R44396065cf8f4f02" /><Relationship Type="http://schemas.openxmlformats.org/officeDocument/2006/relationships/slide" Target="/ppt/slides/slide14.xml" Id="R85b3add077f54ddd" /><Relationship Type="http://schemas.openxmlformats.org/officeDocument/2006/relationships/slide" Target="/ppt/slides/slide15.xml" Id="Ra538d6d7bc364e0a" /><Relationship Type="http://schemas.openxmlformats.org/officeDocument/2006/relationships/slide" Target="/ppt/slides/slide16.xml" Id="R49c4aae53df1494d" /><Relationship Type="http://schemas.openxmlformats.org/officeDocument/2006/relationships/slide" Target="/ppt/slides/slide17.xml" Id="R69da68f0215e4ac9" /><Relationship Type="http://schemas.openxmlformats.org/officeDocument/2006/relationships/slide" Target="/ppt/slides/slide18.xml" Id="R8970c82626234c59" /><Relationship Type="http://schemas.openxmlformats.org/officeDocument/2006/relationships/slide" Target="/ppt/slides/slide19.xml" Id="R3c65fe117e244a89" /><Relationship Type="http://schemas.openxmlformats.org/officeDocument/2006/relationships/slide" Target="/ppt/slides/slide20.xml" Id="R290d012470ca4f8f" /><Relationship Type="http://schemas.openxmlformats.org/officeDocument/2006/relationships/slide" Target="/ppt/slides/slide21.xml" Id="Ref820224231840bf" /><Relationship Type="http://schemas.openxmlformats.org/officeDocument/2006/relationships/slide" Target="/ppt/slides/slide22.xml" Id="Rb3db82ebea70468f" /><Relationship Type="http://schemas.openxmlformats.org/officeDocument/2006/relationships/slide" Target="/ppt/slides/slide23.xml" Id="R2ddfe94272e44cd4" /><Relationship Type="http://schemas.openxmlformats.org/officeDocument/2006/relationships/slide" Target="/ppt/slides/slide24.xml" Id="R4577fdbfab3e4e47" /><Relationship Type="http://schemas.openxmlformats.org/officeDocument/2006/relationships/slide" Target="/ppt/slides/slide25.xml" Id="R87f6129aad0e464c" /><Relationship Type="http://schemas.openxmlformats.org/officeDocument/2006/relationships/slide" Target="/ppt/slides/slide26.xml" Id="Rea51315f5e1f41d0" /><Relationship Type="http://schemas.openxmlformats.org/officeDocument/2006/relationships/slide" Target="/ppt/slides/slide27.xml" Id="R22463b19101c477f" /><Relationship Type="http://schemas.openxmlformats.org/officeDocument/2006/relationships/slide" Target="/ppt/slides/slide28.xml" Id="R17166f877b8246e1" /><Relationship Type="http://schemas.openxmlformats.org/officeDocument/2006/relationships/slide" Target="/ppt/slides/slide29.xml" Id="Rda0924cb99ff48a4" /><Relationship Type="http://schemas.openxmlformats.org/officeDocument/2006/relationships/slide" Target="/ppt/slides/slide30.xml" Id="Reee74d555e544d96" /><Relationship Type="http://schemas.openxmlformats.org/officeDocument/2006/relationships/slide" Target="/ppt/slides/slide31.xml" Id="R54f5fa7a28894565" /><Relationship Type="http://schemas.openxmlformats.org/officeDocument/2006/relationships/slide" Target="/ppt/slides/slide32.xml" Id="R1ebb2f10b9924179" /><Relationship Type="http://schemas.openxmlformats.org/officeDocument/2006/relationships/slide" Target="/ppt/slides/slide33.xml" Id="Rcee345ba5cb04050" /><Relationship Type="http://schemas.openxmlformats.org/officeDocument/2006/relationships/slide" Target="/ppt/slides/slide34.xml" Id="Rf5e04df6d5a6402f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43eaf5f1141f487f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0b2d858ef385495e" /><Relationship Type="http://schemas.openxmlformats.org/officeDocument/2006/relationships/notesMaster" Target="/ppt/notesMasters/notesMaster1.xml" Id="R577f46f7bbbf4f90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2bc114759fd2492f" /><Relationship Type="http://schemas.openxmlformats.org/officeDocument/2006/relationships/notesMaster" Target="/ppt/notesMasters/notesMaster1.xml" Id="Rec96415692b44cff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5ad1747c7e37494a" /><Relationship Type="http://schemas.openxmlformats.org/officeDocument/2006/relationships/notesMaster" Target="/ppt/notesMasters/notesMaster1.xml" Id="R9b458411a9d64dac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70009e9e14a24d46" /><Relationship Type="http://schemas.openxmlformats.org/officeDocument/2006/relationships/notesMaster" Target="/ppt/notesMasters/notesMaster1.xml" Id="R201cef902abb45b0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67c30c67d1464068" /><Relationship Type="http://schemas.openxmlformats.org/officeDocument/2006/relationships/notesMaster" Target="/ppt/notesMasters/notesMaster1.xml" Id="Rd7d88e45a85846b6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7e969fdc0db9425b" /><Relationship Type="http://schemas.openxmlformats.org/officeDocument/2006/relationships/notesMaster" Target="/ppt/notesMasters/notesMaster1.xml" Id="R3265bdcf80dd4962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53da9798aa974e0e" /><Relationship Type="http://schemas.openxmlformats.org/officeDocument/2006/relationships/notesMaster" Target="/ppt/notesMasters/notesMaster1.xml" Id="R65ecf42ee6cf4a92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081de3ddef754a56" /><Relationship Type="http://schemas.openxmlformats.org/officeDocument/2006/relationships/notesMaster" Target="/ppt/notesMasters/notesMaster1.xml" Id="R8cf81a3da0fd443c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2d93fa6acf624b2c" /><Relationship Type="http://schemas.openxmlformats.org/officeDocument/2006/relationships/notesMaster" Target="/ppt/notesMasters/notesMaster1.xml" Id="R0be6418edba3405f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57c6b932ae4547aa" /><Relationship Type="http://schemas.openxmlformats.org/officeDocument/2006/relationships/notesMaster" Target="/ppt/notesMasters/notesMaster1.xml" Id="R7dd8635918544fa1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d525735f8f4944d9" /><Relationship Type="http://schemas.openxmlformats.org/officeDocument/2006/relationships/notesMaster" Target="/ppt/notesMasters/notesMaster1.xml" Id="Rac0fe4110a694c59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f2c6ff6e232c456c" /><Relationship Type="http://schemas.openxmlformats.org/officeDocument/2006/relationships/notesMaster" Target="/ppt/notesMasters/notesMaster1.xml" Id="R290d62718a504439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03d51f175cde4261" /><Relationship Type="http://schemas.openxmlformats.org/officeDocument/2006/relationships/notesMaster" Target="/ppt/notesMasters/notesMaster1.xml" Id="R36b53cad167a41d9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ddef3a7224614fa4" /><Relationship Type="http://schemas.openxmlformats.org/officeDocument/2006/relationships/notesMaster" Target="/ppt/notesMasters/notesMaster1.xml" Id="Rabff91f3913f4aa7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639ea37c1d154b8f" /><Relationship Type="http://schemas.openxmlformats.org/officeDocument/2006/relationships/notesMaster" Target="/ppt/notesMasters/notesMaster1.xml" Id="Rc99bd795648a4f1c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4f16ab9d17264d81" /><Relationship Type="http://schemas.openxmlformats.org/officeDocument/2006/relationships/notesMaster" Target="/ppt/notesMasters/notesMaster1.xml" Id="R9b3939e5af234d0a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9b1dbe1061cf4977" /><Relationship Type="http://schemas.openxmlformats.org/officeDocument/2006/relationships/notesMaster" Target="/ppt/notesMasters/notesMaster1.xml" Id="R7485cb0d70ff4c6b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f44ba2dda59143ab" /><Relationship Type="http://schemas.openxmlformats.org/officeDocument/2006/relationships/notesMaster" Target="/ppt/notesMasters/notesMaster1.xml" Id="R7ca5e1b587d44a83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b37c22ba9218442c" /><Relationship Type="http://schemas.openxmlformats.org/officeDocument/2006/relationships/notesMaster" Target="/ppt/notesMasters/notesMaster1.xml" Id="R7f92f409211d4b33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355e42cf104f4dba" /><Relationship Type="http://schemas.openxmlformats.org/officeDocument/2006/relationships/notesMaster" Target="/ppt/notesMasters/notesMaster1.xml" Id="Ra7ae40102a6649af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f2af46e71d644cd6" /><Relationship Type="http://schemas.openxmlformats.org/officeDocument/2006/relationships/notesMaster" Target="/ppt/notesMasters/notesMaster1.xml" Id="R4bfb9c4cb879454a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6d70f1570d2f4cda" /><Relationship Type="http://schemas.openxmlformats.org/officeDocument/2006/relationships/notesMaster" Target="/ppt/notesMasters/notesMaster1.xml" Id="Rec09329fe45a4ef3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4bedb96e6ebd47d2" /><Relationship Type="http://schemas.openxmlformats.org/officeDocument/2006/relationships/notesMaster" Target="/ppt/notesMasters/notesMaster1.xml" Id="R2e5c14fa146f47bb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66f2cefb94a9454c" /><Relationship Type="http://schemas.openxmlformats.org/officeDocument/2006/relationships/notesMaster" Target="/ppt/notesMasters/notesMaster1.xml" Id="Re680fd8ecd4d4fd5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6d82e4a960b6438d" /><Relationship Type="http://schemas.openxmlformats.org/officeDocument/2006/relationships/notesMaster" Target="/ppt/notesMasters/notesMaster1.xml" Id="Rb5e5d34fe7ed4011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21825120fa7e4461" /><Relationship Type="http://schemas.openxmlformats.org/officeDocument/2006/relationships/notesMaster" Target="/ppt/notesMasters/notesMaster1.xml" Id="R4f4e8356451a4877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bc6af79a842841d9" /><Relationship Type="http://schemas.openxmlformats.org/officeDocument/2006/relationships/notesMaster" Target="/ppt/notesMasters/notesMaster1.xml" Id="Ra101b8e0d2134a72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561b23d929164484" /><Relationship Type="http://schemas.openxmlformats.org/officeDocument/2006/relationships/notesMaster" Target="/ppt/notesMasters/notesMaster1.xml" Id="R6dc38cbe8d9943e3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c51dd177169445be" /><Relationship Type="http://schemas.openxmlformats.org/officeDocument/2006/relationships/notesMaster" Target="/ppt/notesMasters/notesMaster1.xml" Id="R2a1adac1cc554409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701dea9adbcd4447" /><Relationship Type="http://schemas.openxmlformats.org/officeDocument/2006/relationships/notesMaster" Target="/ppt/notesMasters/notesMaster1.xml" Id="Rdd94a85924894d6e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69028ea15b6e407f" /><Relationship Type="http://schemas.openxmlformats.org/officeDocument/2006/relationships/notesMaster" Target="/ppt/notesMasters/notesMaster1.xml" Id="R81236dfbabe34ca4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121951cc2a1a47ff" /><Relationship Type="http://schemas.openxmlformats.org/officeDocument/2006/relationships/notesMaster" Target="/ppt/notesMasters/notesMaster1.xml" Id="Ra455b86b870e4da3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0fc68ae1fe494381" /><Relationship Type="http://schemas.openxmlformats.org/officeDocument/2006/relationships/notesMaster" Target="/ppt/notesMasters/notesMaster1.xml" Id="R64e89cf425134ea5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216305df2e1e4ec2" /><Relationship Type="http://schemas.openxmlformats.org/officeDocument/2006/relationships/notesMaster" Target="/ppt/notesMasters/notesMaster1.xml" Id="Re28d7e7a201449da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ee9f71f1d4e40bb" /><Relationship Type="http://schemas.openxmlformats.org/officeDocument/2006/relationships/image" Target="/ppt/media/image.png" Id="R1356ddf4c2734ee0" /><Relationship Type="http://schemas.openxmlformats.org/officeDocument/2006/relationships/image" Target="/ppt/media/image2.png" Id="Rb5cacc40f3904bc0" /><Relationship Type="http://schemas.openxmlformats.org/officeDocument/2006/relationships/image" Target="/ppt/media/image.jpeg" Id="R0cd7654e8565476c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8ae5ecf61b34654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1356ddf4c2734ee0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b5cacc40f3904bc0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cd7654e8565476c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113ebc753c6b4c9c" /><Relationship Type="http://schemas.openxmlformats.org/officeDocument/2006/relationships/slideLayout" Target="/ppt/slideLayouts/slideLayout1.xml" Id="R00ca69926c214eac" /><Relationship Type="http://schemas.openxmlformats.org/officeDocument/2006/relationships/slideLayout" Target="/ppt/slideLayouts/slideLayout2.xml" Id="R1e1e186a362f4ffb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00ca69926c214eac"/>
    <p:sldLayoutId xmlns:r="http://schemas.openxmlformats.org/officeDocument/2006/relationships" id="2147483650" r:id="R1e1e186a362f4ffb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67d68554caa4c66" /><Relationship Type="http://schemas.openxmlformats.org/officeDocument/2006/relationships/notesSlide" Target="/ppt/notesSlides/notesSlide1.xml" Id="R9425a7c891e14a1f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9a5d02dd37b4f98" /><Relationship Type="http://schemas.openxmlformats.org/officeDocument/2006/relationships/notesSlide" Target="/ppt/notesSlides/notesSlide2.xml" Id="Ra8db510d36c84cd4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23482f228064cd5" /><Relationship Type="http://schemas.openxmlformats.org/officeDocument/2006/relationships/notesSlide" Target="/ppt/notesSlides/notesSlide3.xml" Id="Rb67b2b05e8784218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2bea6c70bb4480f" /><Relationship Type="http://schemas.openxmlformats.org/officeDocument/2006/relationships/notesSlide" Target="/ppt/notesSlides/notesSlide4.xml" Id="R3479378d1b72448b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cc8564975234d24" /><Relationship Type="http://schemas.openxmlformats.org/officeDocument/2006/relationships/notesSlide" Target="/ppt/notesSlides/notesSlide5.xml" Id="R6c7ec39dc1904699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1716076355d42b4" /><Relationship Type="http://schemas.openxmlformats.org/officeDocument/2006/relationships/notesSlide" Target="/ppt/notesSlides/notesSlide6.xml" Id="R91441d6275bd4f02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d68dd74501449f0" /><Relationship Type="http://schemas.openxmlformats.org/officeDocument/2006/relationships/notesSlide" Target="/ppt/notesSlides/notesSlide7.xml" Id="Rc4288d97784349de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ca0cb60d29045c7" /><Relationship Type="http://schemas.openxmlformats.org/officeDocument/2006/relationships/notesSlide" Target="/ppt/notesSlides/notesSlide8.xml" Id="Ree7282156c4f4114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ccb978f0d874f82" /><Relationship Type="http://schemas.openxmlformats.org/officeDocument/2006/relationships/notesSlide" Target="/ppt/notesSlides/notesSlide9.xml" Id="R33d81d975edc487b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e5043739b6544d4" /><Relationship Type="http://schemas.openxmlformats.org/officeDocument/2006/relationships/notesSlide" Target="/ppt/notesSlides/notesSlide10.xml" Id="R3917052b1f4b4175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79ab78b0fdb4dab" /><Relationship Type="http://schemas.openxmlformats.org/officeDocument/2006/relationships/notesSlide" Target="/ppt/notesSlides/notesSlide11.xml" Id="Rc63e48c2db1f490b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ba9aca1503341dc" /><Relationship Type="http://schemas.openxmlformats.org/officeDocument/2006/relationships/notesSlide" Target="/ppt/notesSlides/notesSlide12.xml" Id="Rcdbe028306614169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a1574ebdac14232" /><Relationship Type="http://schemas.openxmlformats.org/officeDocument/2006/relationships/notesSlide" Target="/ppt/notesSlides/notesSlide13.xml" Id="R5c0dfb62af1c4738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ef7f37f138842f0" /><Relationship Type="http://schemas.openxmlformats.org/officeDocument/2006/relationships/notesSlide" Target="/ppt/notesSlides/notesSlide14.xml" Id="Rc3d82d3db30c4ffe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c8c102836c740b5" /><Relationship Type="http://schemas.openxmlformats.org/officeDocument/2006/relationships/notesSlide" Target="/ppt/notesSlides/notesSlide15.xml" Id="R58eedfaada234d7e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0262931047845de" /><Relationship Type="http://schemas.openxmlformats.org/officeDocument/2006/relationships/notesSlide" Target="/ppt/notesSlides/notesSlide16.xml" Id="R0dcdcc7766be4e29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c87949331704c23" /><Relationship Type="http://schemas.openxmlformats.org/officeDocument/2006/relationships/notesSlide" Target="/ppt/notesSlides/notesSlide17.xml" Id="R8b34fcc446354868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99c39e228cd4a8a" /><Relationship Type="http://schemas.openxmlformats.org/officeDocument/2006/relationships/notesSlide" Target="/ppt/notesSlides/notesSlide18.xml" Id="R0be6f44bf88941e2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d4466515ad84786" /><Relationship Type="http://schemas.openxmlformats.org/officeDocument/2006/relationships/notesSlide" Target="/ppt/notesSlides/notesSlide19.xml" Id="Rd0772da95b8f4990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87b417488c44413" /><Relationship Type="http://schemas.openxmlformats.org/officeDocument/2006/relationships/notesSlide" Target="/ppt/notesSlides/notesSlide20.xml" Id="R4865ea13cabc4763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cc925f416024ef1" /><Relationship Type="http://schemas.openxmlformats.org/officeDocument/2006/relationships/notesSlide" Target="/ppt/notesSlides/notesSlide21.xml" Id="R9c093a6f39e64a54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485fee0501a4ded" /><Relationship Type="http://schemas.openxmlformats.org/officeDocument/2006/relationships/notesSlide" Target="/ppt/notesSlides/notesSlide22.xml" Id="R16a15948878f4b44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fc44d6eb8b6446c" /><Relationship Type="http://schemas.openxmlformats.org/officeDocument/2006/relationships/notesSlide" Target="/ppt/notesSlides/notesSlide23.xml" Id="R2b8c9d375d2042f5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bd265a561a941c0" /><Relationship Type="http://schemas.openxmlformats.org/officeDocument/2006/relationships/notesSlide" Target="/ppt/notesSlides/notesSlide24.xml" Id="R59b3ac29083241d0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6bbc442d02249c0" /><Relationship Type="http://schemas.openxmlformats.org/officeDocument/2006/relationships/notesSlide" Target="/ppt/notesSlides/notesSlide25.xml" Id="R82232afe94974814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94635554e0b4ea1" /><Relationship Type="http://schemas.openxmlformats.org/officeDocument/2006/relationships/notesSlide" Target="/ppt/notesSlides/notesSlide26.xml" Id="R0792ab1455f14113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43d88c7065a493c" /><Relationship Type="http://schemas.openxmlformats.org/officeDocument/2006/relationships/notesSlide" Target="/ppt/notesSlides/notesSlide27.xml" Id="R2b4cc20a88a441cf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941776025e04678" /><Relationship Type="http://schemas.openxmlformats.org/officeDocument/2006/relationships/notesSlide" Target="/ppt/notesSlides/notesSlide28.xml" Id="R141fcfbdbbbc4596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fc4c23d0f3b4a00" /><Relationship Type="http://schemas.openxmlformats.org/officeDocument/2006/relationships/notesSlide" Target="/ppt/notesSlides/notesSlide29.xml" Id="R340bee56ace64ab1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5b747de0c3a4dac" /><Relationship Type="http://schemas.openxmlformats.org/officeDocument/2006/relationships/notesSlide" Target="/ppt/notesSlides/notesSlide30.xml" Id="Rbbfb00b8821e48d0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79990be79c3482e" /><Relationship Type="http://schemas.openxmlformats.org/officeDocument/2006/relationships/notesSlide" Target="/ppt/notesSlides/notesSlide31.xml" Id="R8ad21d1c41144425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dc5600a5a96402e" /><Relationship Type="http://schemas.openxmlformats.org/officeDocument/2006/relationships/notesSlide" Target="/ppt/notesSlides/notesSlide32.xml" Id="Rdb7585a45d52488a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ecfa9dc30824af0" /><Relationship Type="http://schemas.openxmlformats.org/officeDocument/2006/relationships/notesSlide" Target="/ppt/notesSlides/notesSlide33.xml" Id="Ra234cf267a3a4397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768b4ad23ce4b31" /><Relationship Type="http://schemas.openxmlformats.org/officeDocument/2006/relationships/notesSlide" Target="/ppt/notesSlides/notesSlide34.xml" Id="Rdd44a290366442bb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以弗所書第5章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Ephesians 5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5:1  |  Ephesians 5:1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所以，你們該效法神，好像蒙慈愛的兒女一樣。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 ye therefore followers of God, as dear children;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5:2  |  Ephesians 5:2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也要憑愛心行事，正如基督愛我們，為我們捨了自己，當作馨香的供物和祭物，獻與神。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walk in love, as Christ also hath loved us, and hath given himself for us an offering and a sacrifice to God for a sweetsmelling savour.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5:3  |  Ephesians 5:3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至於淫亂並一切污穢，或是貪婪，在你們中間連提都不可，方合聖徒的體統。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fornication, and all uncleanness, or covetousness, let it not be once named among you, as becometh saints;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5:4  |  Ephesians 5:4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淫詞、妄語，和戲笑的話都不相宜；總要說感謝的話。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Neither filthiness, nor foolish talking, nor jesting, which are not convenient: but rather giving of thanks.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5:5  |  Ephesians 5:5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因為你們確實地知道，無論是淫亂的，是污穢的，是有貪心的，在基督和神的國裏都是無分的。有貪心的，就與拜偶像的一樣。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this ye know, that no whoremonger, nor unclean person, nor covetous man, who is an idolater, hath any inheritance in the kingdom of Christ and of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5:6  |  Ephesians 5:6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不要被人虛浮的話欺哄；因這些事，神的忿怒必臨到那悖逆之子。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no man deceive you with vain words: for because of these things cometh the wrath of God upon the children of disobedience.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5:7  |  Ephesians 5:7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所以，你們不要與他們同夥。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 not ye therefore partakers with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5:8  |  Ephesians 5:8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從前你們是暗昧的，但如今在主裏面是光明的，行事為人就當像光明的子女。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ye were sometimes darkness, but now are ye light in the Lord: walk as children of light: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5:9  |  Ephesians 5:9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光明所結的果子就是一切良善、公義、誠實。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(For the fruit of the Spirit is in all goodness and righteousness and truth;)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5:10  |  Ephesians 5:10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總要察驗何為主所喜悅的事。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Proving what is acceptable unto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5:11  |  Ephesians 5:11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那暗昧無益的事，不要與人同行，倒要責備[行這事的人]；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have no fellowship with the unfruitful works of darkness, but rather reprove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5:12  |  Ephesians 5:12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因為他們暗中所行的，就是提起來也是可恥的。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it is a shame even to speak of those things which are done of them in secret.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5:13  |  Ephesians 5:13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凡事受了責備，就被光顯明出來，因為一切能顯明的就是光。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all things that are reproved are made manifest by the light: for whatsoever doth make manifest is light.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5:14  |  Ephesians 5:14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所以[主]說： 你這睡着的人當醒過來， 從死裏復活！ 基督就要光照你了。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Wherefore he saith, Awake thou that sleepest, and arise from the dead, and Christ shall give thee light.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5:15  |  Ephesians 5:15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你們要謹慎行事，不要像愚昧人，當像智慧人。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See then that ye walk circumspectly, not as fools, but as wise,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5:16  |  Ephesians 5:16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要愛惜光陰，因為現今的世代邪惡。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Redeeming the time, because the days are evil.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5:17  |  Ephesians 5:17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不要作糊塗人，要明白主的旨意如何。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Wherefore be ye not unwise, but understanding what the will of the Lord is.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5:18  |  Ephesians 5:18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不要醉酒，酒能使人放蕩；乃要被[聖]靈充滿。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be not drunk with wine, wherein is excess; but be filled with the Spirit;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5:19  |  Ephesians 5:19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當用詩章、頌詞、靈歌彼此對說，口唱心和地讚美主。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Speaking to yourselves in psalms and hymns and spiritual songs, singing and making melody in your heart to the Lord;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5:20  |  Ephesians 5:20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凡事要奉我們主耶穌基督的名常常感謝父神。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Giving thanks always for all things unto God and the Father in the name of our Lord Jesus Christ;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5:21  |  Ephesians 5:21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又當存敬畏基督的心，彼此順服。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Submitting yourselves one to another in the fear of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5:22  |  Ephesians 5:22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你們作妻子的，[當順服]自己的丈夫，如同[順服]主。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Wives, submit yourselves unto your own husbands, as unto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5:23  |  Ephesians 5:23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因為丈夫是妻子的頭，如同基督是教會的頭；他又是[教會]全體的救主。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husband is the head of the wife, even as Christ is the head of the church: and he is the saviour of the body.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5:24  |  Ephesians 5:24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教會怎樣順服基督，妻子也要怎樣凡事順服丈夫。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as the church is subject unto Christ, so let the wives be to their own husbands in every thing.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5:25  |  Ephesians 5:25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你們作丈夫的，要愛你們的妻子，正如基督愛教會，為教會捨己。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Husbands, love your wives, even as Christ also loved the church, and gave himself for it;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5:26  |  Ephesians 5:26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要用水藉着道把教會洗淨，成為聖潔，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he might sanctify and cleanse it with the washing of water by the word,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5:27  |  Ephesians 5:27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可以獻給自己，作個榮耀的教會，毫無玷污、皺紋等類的病，乃是聖潔沒有瑕疵的。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he might present it to himself a glorious church, not having spot, or wrinkle, or any such thing; but that it should be holy and without blemish.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5:28  |  Ephesians 5:28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丈夫也當照樣愛妻子，如同愛自己的身子；愛妻子便是愛自己了。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ought men to love their wives as their own bodies. He that loveth his wife loveth himself.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5:29  |  Ephesians 5:29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從來沒有人恨惡自己的身子，總是保養顧惜，正像基督待教會一樣，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no man ever yet hated his own flesh; but nourisheth and cherisheth it, even as the Lord the church: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5:30  |  Ephesians 5:30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因我們是他身上的肢體。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we are members of his body, of his flesh, and of his bones.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5:31  |  Ephesians 5:31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為這個緣故，人要離開父母，與妻子連合，二人成為一體。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this cause shall a man leave his father and mother, and shall be joined unto his wife, and they two shall be one flesh.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5:32  |  Ephesians 5:32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這是極大的奧祕，但我是指着基督和教會說的。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This is a great mystery: but I speak concerning Christ and the church.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5:33  |  Ephesians 5:33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然而，你們各人都當愛妻子，如同愛自己一樣。妻子也當敬重她的丈夫。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Nevertheless let every one of you in particular so love his wife even as himself; and the wife see that she reverence her husband.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2026-08-26T14:51:17.5100000Z</dcterms:created>
  <dcterms:modified xsi:type="dcterms:W3CDTF">2026-08-26T14:51:17.5100000Z</dcterms:modified>
</coreProperties>
</file>