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c3bb676254a4285" /><Relationship Type="http://schemas.openxmlformats.org/officeDocument/2006/relationships/extended-properties" Target="/docProps/app.xml" Id="Rdaa2f61ddd384619" /><Relationship Type="http://schemas.openxmlformats.org/officeDocument/2006/relationships/officeDocument" Target="/ppt/presentation.xml" Id="Ra4ae1c4cd0994c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40e6648e1b643ab"/>
  </p:sldMasterIdLst>
  <p:notesMasterIdLst>
    <p:notesMasterId xmlns:r="http://schemas.openxmlformats.org/officeDocument/2006/relationships" r:id="R9c59fe0172a74261"/>
  </p:notesMasterIdLst>
  <p:sldIdLst>
    <p:sldId xmlns:r="http://schemas.openxmlformats.org/officeDocument/2006/relationships" id="256" r:id="Rf24ac7cc5a36481f"/>
    <p:sldId xmlns:r="http://schemas.openxmlformats.org/officeDocument/2006/relationships" id="257" r:id="R2fbf6835d30d443a"/>
    <p:sldId xmlns:r="http://schemas.openxmlformats.org/officeDocument/2006/relationships" id="258" r:id="R809487d638a144c0"/>
    <p:sldId xmlns:r="http://schemas.openxmlformats.org/officeDocument/2006/relationships" id="259" r:id="R645fa586f9154ae8"/>
    <p:sldId xmlns:r="http://schemas.openxmlformats.org/officeDocument/2006/relationships" id="260" r:id="R5e66e41ea7b94a3a"/>
    <p:sldId xmlns:r="http://schemas.openxmlformats.org/officeDocument/2006/relationships" id="261" r:id="R5d5eb76f94394076"/>
    <p:sldId xmlns:r="http://schemas.openxmlformats.org/officeDocument/2006/relationships" id="262" r:id="R5398e4ac9cbf4838"/>
    <p:sldId xmlns:r="http://schemas.openxmlformats.org/officeDocument/2006/relationships" id="263" r:id="R1598aced1f894bc6"/>
    <p:sldId xmlns:r="http://schemas.openxmlformats.org/officeDocument/2006/relationships" id="264" r:id="Rc88ef8693e32440e"/>
    <p:sldId xmlns:r="http://schemas.openxmlformats.org/officeDocument/2006/relationships" id="265" r:id="Reb3042fe027643ae"/>
    <p:sldId xmlns:r="http://schemas.openxmlformats.org/officeDocument/2006/relationships" id="266" r:id="Rca675d259da14992"/>
    <p:sldId xmlns:r="http://schemas.openxmlformats.org/officeDocument/2006/relationships" id="267" r:id="Raff2397b45ee4702"/>
    <p:sldId xmlns:r="http://schemas.openxmlformats.org/officeDocument/2006/relationships" id="268" r:id="R40d7ea08baf948dc"/>
    <p:sldId xmlns:r="http://schemas.openxmlformats.org/officeDocument/2006/relationships" id="269" r:id="R0d6a769796df4848"/>
    <p:sldId xmlns:r="http://schemas.openxmlformats.org/officeDocument/2006/relationships" id="270" r:id="R3a4251fa32824e05"/>
    <p:sldId xmlns:r="http://schemas.openxmlformats.org/officeDocument/2006/relationships" id="271" r:id="Rc6d7d7217a5a4316"/>
    <p:sldId xmlns:r="http://schemas.openxmlformats.org/officeDocument/2006/relationships" id="272" r:id="R3eecf11e8c554130"/>
    <p:sldId xmlns:r="http://schemas.openxmlformats.org/officeDocument/2006/relationships" id="273" r:id="R6f5f81bcafc44502"/>
    <p:sldId xmlns:r="http://schemas.openxmlformats.org/officeDocument/2006/relationships" id="274" r:id="R3ebaa4e3d7d54fdb"/>
    <p:sldId xmlns:r="http://schemas.openxmlformats.org/officeDocument/2006/relationships" id="275" r:id="R72993d8bec2343ca"/>
    <p:sldId xmlns:r="http://schemas.openxmlformats.org/officeDocument/2006/relationships" id="276" r:id="R20ebbcec3a5d4b62"/>
    <p:sldId xmlns:r="http://schemas.openxmlformats.org/officeDocument/2006/relationships" id="277" r:id="R23c8cf4fba81475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9f43cd9709a4e50" /><Relationship Type="http://schemas.openxmlformats.org/officeDocument/2006/relationships/slideMaster" Target="/ppt/slideMasters/slideMaster1.xml" Id="R640e6648e1b643ab" /><Relationship Type="http://schemas.openxmlformats.org/officeDocument/2006/relationships/notesMaster" Target="/ppt/notesMasters/notesMaster1.xml" Id="R9c59fe0172a74261" /><Relationship Type="http://schemas.openxmlformats.org/officeDocument/2006/relationships/presProps" Target="/ppt/presProps.xml" Id="R5bc53faedb51433a" /><Relationship Type="http://schemas.openxmlformats.org/officeDocument/2006/relationships/tableStyles" Target="/ppt/tableStyles.xml" Id="Ra98bb7197d5e434d" /><Relationship Type="http://schemas.openxmlformats.org/officeDocument/2006/relationships/slide" Target="/ppt/slides/slide1.xml" Id="Rf24ac7cc5a36481f" /><Relationship Type="http://schemas.openxmlformats.org/officeDocument/2006/relationships/slide" Target="/ppt/slides/slide2.xml" Id="R2fbf6835d30d443a" /><Relationship Type="http://schemas.openxmlformats.org/officeDocument/2006/relationships/slide" Target="/ppt/slides/slide3.xml" Id="R809487d638a144c0" /><Relationship Type="http://schemas.openxmlformats.org/officeDocument/2006/relationships/slide" Target="/ppt/slides/slide4.xml" Id="R645fa586f9154ae8" /><Relationship Type="http://schemas.openxmlformats.org/officeDocument/2006/relationships/slide" Target="/ppt/slides/slide5.xml" Id="R5e66e41ea7b94a3a" /><Relationship Type="http://schemas.openxmlformats.org/officeDocument/2006/relationships/slide" Target="/ppt/slides/slide6.xml" Id="R5d5eb76f94394076" /><Relationship Type="http://schemas.openxmlformats.org/officeDocument/2006/relationships/slide" Target="/ppt/slides/slide7.xml" Id="R5398e4ac9cbf4838" /><Relationship Type="http://schemas.openxmlformats.org/officeDocument/2006/relationships/slide" Target="/ppt/slides/slide8.xml" Id="R1598aced1f894bc6" /><Relationship Type="http://schemas.openxmlformats.org/officeDocument/2006/relationships/slide" Target="/ppt/slides/slide9.xml" Id="Rc88ef8693e32440e" /><Relationship Type="http://schemas.openxmlformats.org/officeDocument/2006/relationships/slide" Target="/ppt/slides/slide10.xml" Id="Reb3042fe027643ae" /><Relationship Type="http://schemas.openxmlformats.org/officeDocument/2006/relationships/slide" Target="/ppt/slides/slide11.xml" Id="Rca675d259da14992" /><Relationship Type="http://schemas.openxmlformats.org/officeDocument/2006/relationships/slide" Target="/ppt/slides/slide12.xml" Id="Raff2397b45ee4702" /><Relationship Type="http://schemas.openxmlformats.org/officeDocument/2006/relationships/slide" Target="/ppt/slides/slide13.xml" Id="R40d7ea08baf948dc" /><Relationship Type="http://schemas.openxmlformats.org/officeDocument/2006/relationships/slide" Target="/ppt/slides/slide14.xml" Id="R0d6a769796df4848" /><Relationship Type="http://schemas.openxmlformats.org/officeDocument/2006/relationships/slide" Target="/ppt/slides/slide15.xml" Id="R3a4251fa32824e05" /><Relationship Type="http://schemas.openxmlformats.org/officeDocument/2006/relationships/slide" Target="/ppt/slides/slide16.xml" Id="Rc6d7d7217a5a4316" /><Relationship Type="http://schemas.openxmlformats.org/officeDocument/2006/relationships/slide" Target="/ppt/slides/slide17.xml" Id="R3eecf11e8c554130" /><Relationship Type="http://schemas.openxmlformats.org/officeDocument/2006/relationships/slide" Target="/ppt/slides/slide18.xml" Id="R6f5f81bcafc44502" /><Relationship Type="http://schemas.openxmlformats.org/officeDocument/2006/relationships/slide" Target="/ppt/slides/slide19.xml" Id="R3ebaa4e3d7d54fdb" /><Relationship Type="http://schemas.openxmlformats.org/officeDocument/2006/relationships/slide" Target="/ppt/slides/slide20.xml" Id="R72993d8bec2343ca" /><Relationship Type="http://schemas.openxmlformats.org/officeDocument/2006/relationships/slide" Target="/ppt/slides/slide21.xml" Id="R20ebbcec3a5d4b62" /><Relationship Type="http://schemas.openxmlformats.org/officeDocument/2006/relationships/slide" Target="/ppt/slides/slide22.xml" Id="R23c8cf4fba81475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ae86fac7b5f4ea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979ca767054ffe" /><Relationship Type="http://schemas.openxmlformats.org/officeDocument/2006/relationships/notesMaster" Target="/ppt/notesMasters/notesMaster1.xml" Id="Rd33ae2c852144d2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72bfbc741e245df" /><Relationship Type="http://schemas.openxmlformats.org/officeDocument/2006/relationships/notesMaster" Target="/ppt/notesMasters/notesMaster1.xml" Id="Rb0e7ce1472f0469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3a2a128d03a43ca" /><Relationship Type="http://schemas.openxmlformats.org/officeDocument/2006/relationships/notesMaster" Target="/ppt/notesMasters/notesMaster1.xml" Id="R2e7eca656ac2468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7f8f8925b8c4e71" /><Relationship Type="http://schemas.openxmlformats.org/officeDocument/2006/relationships/notesMaster" Target="/ppt/notesMasters/notesMaster1.xml" Id="R6f8a786345a04dc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271ad0ff0384cf2" /><Relationship Type="http://schemas.openxmlformats.org/officeDocument/2006/relationships/notesMaster" Target="/ppt/notesMasters/notesMaster1.xml" Id="Rd32388dc118248e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e6256e973ac430e" /><Relationship Type="http://schemas.openxmlformats.org/officeDocument/2006/relationships/notesMaster" Target="/ppt/notesMasters/notesMaster1.xml" Id="Rc706ba7e6399462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3d30bd58cd54a3e" /><Relationship Type="http://schemas.openxmlformats.org/officeDocument/2006/relationships/notesMaster" Target="/ppt/notesMasters/notesMaster1.xml" Id="Re949ce10749f463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15a62775e374049" /><Relationship Type="http://schemas.openxmlformats.org/officeDocument/2006/relationships/notesMaster" Target="/ppt/notesMasters/notesMaster1.xml" Id="R0f12b062bcf44a2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cce5c713e194802" /><Relationship Type="http://schemas.openxmlformats.org/officeDocument/2006/relationships/notesMaster" Target="/ppt/notesMasters/notesMaster1.xml" Id="R0ca202fec1014d5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8b90ebcd670484e" /><Relationship Type="http://schemas.openxmlformats.org/officeDocument/2006/relationships/notesMaster" Target="/ppt/notesMasters/notesMaster1.xml" Id="Rebac3e71790f4ff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343350c102c4a46" /><Relationship Type="http://schemas.openxmlformats.org/officeDocument/2006/relationships/notesMaster" Target="/ppt/notesMasters/notesMaster1.xml" Id="R1f06422187024f1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d49311f5c834039" /><Relationship Type="http://schemas.openxmlformats.org/officeDocument/2006/relationships/notesMaster" Target="/ppt/notesMasters/notesMaster1.xml" Id="R46be3972622a466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5fb0589bdaa4372" /><Relationship Type="http://schemas.openxmlformats.org/officeDocument/2006/relationships/notesMaster" Target="/ppt/notesMasters/notesMaster1.xml" Id="R7a911da049b3431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7d65c13a8434442" /><Relationship Type="http://schemas.openxmlformats.org/officeDocument/2006/relationships/notesMaster" Target="/ppt/notesMasters/notesMaster1.xml" Id="Rc28ec2b1f8ee437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34738d739ee45e3" /><Relationship Type="http://schemas.openxmlformats.org/officeDocument/2006/relationships/notesMaster" Target="/ppt/notesMasters/notesMaster1.xml" Id="Rb6d4eb3969b8474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0a18144457f4631" /><Relationship Type="http://schemas.openxmlformats.org/officeDocument/2006/relationships/notesMaster" Target="/ppt/notesMasters/notesMaster1.xml" Id="R1fa39604e88f453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94c2ace8f9d46ca" /><Relationship Type="http://schemas.openxmlformats.org/officeDocument/2006/relationships/notesMaster" Target="/ppt/notesMasters/notesMaster1.xml" Id="R29dc95a29006462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40caa68805d462f" /><Relationship Type="http://schemas.openxmlformats.org/officeDocument/2006/relationships/notesMaster" Target="/ppt/notesMasters/notesMaster1.xml" Id="R99cf4432e61f43c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cc4b9da87b84a8e" /><Relationship Type="http://schemas.openxmlformats.org/officeDocument/2006/relationships/notesMaster" Target="/ppt/notesMasters/notesMaster1.xml" Id="R6e45e9f0429b4d9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fd95119c4ed48e7" /><Relationship Type="http://schemas.openxmlformats.org/officeDocument/2006/relationships/notesMaster" Target="/ppt/notesMasters/notesMaster1.xml" Id="Rfe14cb42e879400a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8a7eb96bacb40d6" /><Relationship Type="http://schemas.openxmlformats.org/officeDocument/2006/relationships/notesMaster" Target="/ppt/notesMasters/notesMaster1.xml" Id="R0536094452064e5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f6428012d9b4ed4" /><Relationship Type="http://schemas.openxmlformats.org/officeDocument/2006/relationships/notesMaster" Target="/ppt/notesMasters/notesMaster1.xml" Id="Rc9bb68def89c445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62521e26364cef" /><Relationship Type="http://schemas.openxmlformats.org/officeDocument/2006/relationships/image" Target="/ppt/media/image.png" Id="R4bde4bcf84574df8" /><Relationship Type="http://schemas.openxmlformats.org/officeDocument/2006/relationships/image" Target="/ppt/media/image2.png" Id="R4749ea0d68db4889" /><Relationship Type="http://schemas.openxmlformats.org/officeDocument/2006/relationships/image" Target="/ppt/media/image.jpeg" Id="Re8ce611dc8744ae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b47c22d55624b0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bde4bcf84574df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749ea0d68db488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ce611dc8744ae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1306401500e4b31" /><Relationship Type="http://schemas.openxmlformats.org/officeDocument/2006/relationships/slideLayout" Target="/ppt/slideLayouts/slideLayout1.xml" Id="R2b557178cfd84f8d" /><Relationship Type="http://schemas.openxmlformats.org/officeDocument/2006/relationships/slideLayout" Target="/ppt/slideLayouts/slideLayout2.xml" Id="Rd913de1664a04db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b557178cfd84f8d"/>
    <p:sldLayoutId xmlns:r="http://schemas.openxmlformats.org/officeDocument/2006/relationships" id="2147483650" r:id="Rd913de1664a04db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3a086b978447a8" /><Relationship Type="http://schemas.openxmlformats.org/officeDocument/2006/relationships/notesSlide" Target="/ppt/notesSlides/notesSlide1.xml" Id="R810d1b5062bd43b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8f29b8d204e38" /><Relationship Type="http://schemas.openxmlformats.org/officeDocument/2006/relationships/notesSlide" Target="/ppt/notesSlides/notesSlide2.xml" Id="R4bbe8206a242467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759a7824f940b3" /><Relationship Type="http://schemas.openxmlformats.org/officeDocument/2006/relationships/notesSlide" Target="/ppt/notesSlides/notesSlide3.xml" Id="Rd2ebe7eeb37847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b859d4bc664bb5" /><Relationship Type="http://schemas.openxmlformats.org/officeDocument/2006/relationships/notesSlide" Target="/ppt/notesSlides/notesSlide4.xml" Id="R5040858b480b454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e62c8a50f0485a" /><Relationship Type="http://schemas.openxmlformats.org/officeDocument/2006/relationships/notesSlide" Target="/ppt/notesSlides/notesSlide5.xml" Id="Rbbf0780489fa435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234dacb1204e44" /><Relationship Type="http://schemas.openxmlformats.org/officeDocument/2006/relationships/notesSlide" Target="/ppt/notesSlides/notesSlide6.xml" Id="R397710b27257418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02a916d30f4da6" /><Relationship Type="http://schemas.openxmlformats.org/officeDocument/2006/relationships/notesSlide" Target="/ppt/notesSlides/notesSlide7.xml" Id="R3d088ee51d3a4a3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81810bc4f647c7" /><Relationship Type="http://schemas.openxmlformats.org/officeDocument/2006/relationships/notesSlide" Target="/ppt/notesSlides/notesSlide8.xml" Id="R28a7a7ca2da7410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a62f8f9cba4635" /><Relationship Type="http://schemas.openxmlformats.org/officeDocument/2006/relationships/notesSlide" Target="/ppt/notesSlides/notesSlide9.xml" Id="Rf614d979cc334e2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eaefcedeaa46ac" /><Relationship Type="http://schemas.openxmlformats.org/officeDocument/2006/relationships/notesSlide" Target="/ppt/notesSlides/notesSlide10.xml" Id="R2ebcb42a031c4d7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26dda8cf284974" /><Relationship Type="http://schemas.openxmlformats.org/officeDocument/2006/relationships/notesSlide" Target="/ppt/notesSlides/notesSlide11.xml" Id="Rc57af18080e6447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b40c8196a54ba2" /><Relationship Type="http://schemas.openxmlformats.org/officeDocument/2006/relationships/notesSlide" Target="/ppt/notesSlides/notesSlide12.xml" Id="Rded05d8314374de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7c97409c6c4092" /><Relationship Type="http://schemas.openxmlformats.org/officeDocument/2006/relationships/notesSlide" Target="/ppt/notesSlides/notesSlide13.xml" Id="R3ccb483100014d3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81ddca7e634c41" /><Relationship Type="http://schemas.openxmlformats.org/officeDocument/2006/relationships/notesSlide" Target="/ppt/notesSlides/notesSlide14.xml" Id="R77e01a55c1f947d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f4dfdfc5874a68" /><Relationship Type="http://schemas.openxmlformats.org/officeDocument/2006/relationships/notesSlide" Target="/ppt/notesSlides/notesSlide15.xml" Id="R4a9210e3f42d448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eb920ad23547a1" /><Relationship Type="http://schemas.openxmlformats.org/officeDocument/2006/relationships/notesSlide" Target="/ppt/notesSlides/notesSlide16.xml" Id="R3c8b9855ee8e45d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183fd78f1645bb" /><Relationship Type="http://schemas.openxmlformats.org/officeDocument/2006/relationships/notesSlide" Target="/ppt/notesSlides/notesSlide17.xml" Id="Rfcfe56e7acc44ac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537ab744ae45ac" /><Relationship Type="http://schemas.openxmlformats.org/officeDocument/2006/relationships/notesSlide" Target="/ppt/notesSlides/notesSlide18.xml" Id="Rf08f5b70d8f5429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8df998085e4d5c" /><Relationship Type="http://schemas.openxmlformats.org/officeDocument/2006/relationships/notesSlide" Target="/ppt/notesSlides/notesSlide19.xml" Id="R53195c71091b497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d03987a05f43e1" /><Relationship Type="http://schemas.openxmlformats.org/officeDocument/2006/relationships/notesSlide" Target="/ppt/notesSlides/notesSlide20.xml" Id="R8ed52c66479746b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cfab28621d4b0f" /><Relationship Type="http://schemas.openxmlformats.org/officeDocument/2006/relationships/notesSlide" Target="/ppt/notesSlides/notesSlide21.xml" Id="R201ff84284c34a7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22edc28b0c4419" /><Relationship Type="http://schemas.openxmlformats.org/officeDocument/2006/relationships/notesSlide" Target="/ppt/notesSlides/notesSlide22.xml" Id="R19429abc7cc148a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  |  Job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提幔人以利法回答說：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Eliphaz the Temanite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4:2  |  Job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人若想與你說話，你就厭煩嗎？ 但誰能忍住不說呢？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we assay to commune with thee, wilt thou be grieved? but who can withhold himself from speaking?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4:3  |  Job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你素來教導許多的人， 又堅固軟弱的手。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hast instructed many, and thou hast strengthened the weak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4:4  |  Job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你的言語曾扶助那將要跌倒的人； 你又使軟弱的膝穩固。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words have upholden him that was falling, and thou hast strengthened the feeble knees.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4:5  |  Job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但現在禍患臨到你，你就昏迷， 挨近你，你便驚惶。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it is come upon thee, and thou faintest; it toucheth thee, and thou art troubled.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4:6  |  Job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你的倚靠不是在你敬畏[神]嗎？ 你的盼望不是在你行事純正嗎？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not this thy fear, thy confidence, thy hope, and the uprightness of thy ways?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4:7  |  Job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請你追想：無辜的人有誰滅亡？ 正直的人在何處剪除？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I pray thee, who ever perished, being innocent? or where were the righteous cut off?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4:8  |  Job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按我所見，耕罪孽、種毒害的人 都照樣收割。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as I have seen, they that plow iniquity, and sow wickedness, reap the same.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4:9  |  Job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神一出氣，他們就滅亡； 神一發怒，他們就消沒。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blast of God they perish, and by the breath of his nostrils are they consumed.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4:10  |  Job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獅子的吼叫和猛獅的聲音[盡都止息]； 少壯獅子的牙齒也都敲掉。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roaring of the lion, and the voice of the fierce lion, and the teeth of the young lions, are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4:11  |  Job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老獅子因絕食而死； 母獅之子也都離散。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old lion perisheth for lack of prey, and the stout lion’s whelps are scattered abroad.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4:12  |  Job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我暗暗地得了默示； 我耳朵也聽其細微的聲音。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 thing was secretly brought to me, and mine ear received a little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4:13  |  Job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在思念夜中、異象之間， 世人沉睡的時候，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thoughts from the visions of the night, when deep sleep falleth on men,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4:14  |  Job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恐懼、戰兢臨到我身， 使我百骨打戰。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came upon me, and trembling, which made all my bones to shake.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4:15  |  Job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有靈從我面前經過， 我身上的毫毛直立。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 spirit passed before my face; the hair of my flesh stood up: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4:16  |  Job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那靈停住， 我卻不能辨其形狀； 有影像在我眼前。 我在靜默中聽見有聲音[說]：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stood still, but I could not discern the form thereof: an image was before mine eyes, there was silence, and I heard a voice,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4:17  |  Job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必死的人豈能比神公義嗎？ 人豈能比造他的主潔淨嗎？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mortal man be more just than God? shall a man be more pure than his maker?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4:18  |  Job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主不信靠他的臣僕， 並且指他的使者為愚昧；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put no trust in his servants; and his angels he charged with folly: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4:19  |  Job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何況那住在土房、根基在塵土裏、 被蠹蟲所毀壞的人呢？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much less in them that dwell in houses of clay, whose foundation is in the dust, which are crushed before the moth?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4:20  |  Job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早晚之間，就被毀滅， 永歸無有，無人理會。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destroyed from morning to evening: they perish for ever without any regarding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4:21  |  Job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他帳棚的繩索豈不從中抽出來呢？ 他死，且是無智慧而死。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not their excellency which is in them go away? they die, even without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2026-08-26T10:26:49.0040000Z</dcterms:created>
  <dcterms:modified xsi:type="dcterms:W3CDTF">2026-08-26T10:26:49.0040000Z</dcterms:modified>
</coreProperties>
</file>