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372a179feee2499b" /><Relationship Type="http://schemas.openxmlformats.org/officeDocument/2006/relationships/extended-properties" Target="/docProps/app.xml" Id="R4265828aef8947aa" /><Relationship Type="http://schemas.openxmlformats.org/officeDocument/2006/relationships/officeDocument" Target="/ppt/presentation.xml" Id="Ra6a1bc8d95f149d2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ad904c0aa5034f4d"/>
  </p:sldMasterIdLst>
  <p:notesMasterIdLst>
    <p:notesMasterId xmlns:r="http://schemas.openxmlformats.org/officeDocument/2006/relationships" r:id="Rc829ee85cb194161"/>
  </p:notesMasterIdLst>
  <p:sldIdLst>
    <p:sldId xmlns:r="http://schemas.openxmlformats.org/officeDocument/2006/relationships" id="256" r:id="R1e1ce0e945914689"/>
    <p:sldId xmlns:r="http://schemas.openxmlformats.org/officeDocument/2006/relationships" id="257" r:id="R3113633432e5486c"/>
    <p:sldId xmlns:r="http://schemas.openxmlformats.org/officeDocument/2006/relationships" id="258" r:id="Rb2e7505da3d14af5"/>
    <p:sldId xmlns:r="http://schemas.openxmlformats.org/officeDocument/2006/relationships" id="259" r:id="Rcf682028a4274be9"/>
    <p:sldId xmlns:r="http://schemas.openxmlformats.org/officeDocument/2006/relationships" id="260" r:id="Rc043b53b98224b59"/>
    <p:sldId xmlns:r="http://schemas.openxmlformats.org/officeDocument/2006/relationships" id="261" r:id="R51f4e490b0454fc2"/>
    <p:sldId xmlns:r="http://schemas.openxmlformats.org/officeDocument/2006/relationships" id="262" r:id="Re82b82c5bdc5452f"/>
    <p:sldId xmlns:r="http://schemas.openxmlformats.org/officeDocument/2006/relationships" id="263" r:id="R5df9bae4931f4831"/>
    <p:sldId xmlns:r="http://schemas.openxmlformats.org/officeDocument/2006/relationships" id="264" r:id="Ra5ded66ecf024269"/>
    <p:sldId xmlns:r="http://schemas.openxmlformats.org/officeDocument/2006/relationships" id="265" r:id="R3c679599efde4018"/>
    <p:sldId xmlns:r="http://schemas.openxmlformats.org/officeDocument/2006/relationships" id="266" r:id="Re3774da97d4f4086"/>
    <p:sldId xmlns:r="http://schemas.openxmlformats.org/officeDocument/2006/relationships" id="267" r:id="R8ae6c8c937174a62"/>
    <p:sldId xmlns:r="http://schemas.openxmlformats.org/officeDocument/2006/relationships" id="268" r:id="R485615394fae4879"/>
    <p:sldId xmlns:r="http://schemas.openxmlformats.org/officeDocument/2006/relationships" id="269" r:id="R69765c25e2cc44d4"/>
    <p:sldId xmlns:r="http://schemas.openxmlformats.org/officeDocument/2006/relationships" id="270" r:id="Rdde2d9f1c058415a"/>
    <p:sldId xmlns:r="http://schemas.openxmlformats.org/officeDocument/2006/relationships" id="271" r:id="R3fa5a4fef0e64f65"/>
    <p:sldId xmlns:r="http://schemas.openxmlformats.org/officeDocument/2006/relationships" id="272" r:id="R0f1f07a1a3e144c7"/>
    <p:sldId xmlns:r="http://schemas.openxmlformats.org/officeDocument/2006/relationships" id="273" r:id="Rb55c0c4d405d48a1"/>
    <p:sldId xmlns:r="http://schemas.openxmlformats.org/officeDocument/2006/relationships" id="274" r:id="R0de2a7ff544548a1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f88e998f4f0148c8" /><Relationship Type="http://schemas.openxmlformats.org/officeDocument/2006/relationships/slideMaster" Target="/ppt/slideMasters/slideMaster1.xml" Id="Rad904c0aa5034f4d" /><Relationship Type="http://schemas.openxmlformats.org/officeDocument/2006/relationships/notesMaster" Target="/ppt/notesMasters/notesMaster1.xml" Id="Rc829ee85cb194161" /><Relationship Type="http://schemas.openxmlformats.org/officeDocument/2006/relationships/presProps" Target="/ppt/presProps.xml" Id="R0cf038ef6e454893" /><Relationship Type="http://schemas.openxmlformats.org/officeDocument/2006/relationships/tableStyles" Target="/ppt/tableStyles.xml" Id="Redb64f8e971740ef" /><Relationship Type="http://schemas.openxmlformats.org/officeDocument/2006/relationships/slide" Target="/ppt/slides/slide1.xml" Id="R1e1ce0e945914689" /><Relationship Type="http://schemas.openxmlformats.org/officeDocument/2006/relationships/slide" Target="/ppt/slides/slide2.xml" Id="R3113633432e5486c" /><Relationship Type="http://schemas.openxmlformats.org/officeDocument/2006/relationships/slide" Target="/ppt/slides/slide3.xml" Id="Rb2e7505da3d14af5" /><Relationship Type="http://schemas.openxmlformats.org/officeDocument/2006/relationships/slide" Target="/ppt/slides/slide4.xml" Id="Rcf682028a4274be9" /><Relationship Type="http://schemas.openxmlformats.org/officeDocument/2006/relationships/slide" Target="/ppt/slides/slide5.xml" Id="Rc043b53b98224b59" /><Relationship Type="http://schemas.openxmlformats.org/officeDocument/2006/relationships/slide" Target="/ppt/slides/slide6.xml" Id="R51f4e490b0454fc2" /><Relationship Type="http://schemas.openxmlformats.org/officeDocument/2006/relationships/slide" Target="/ppt/slides/slide7.xml" Id="Re82b82c5bdc5452f" /><Relationship Type="http://schemas.openxmlformats.org/officeDocument/2006/relationships/slide" Target="/ppt/slides/slide8.xml" Id="R5df9bae4931f4831" /><Relationship Type="http://schemas.openxmlformats.org/officeDocument/2006/relationships/slide" Target="/ppt/slides/slide9.xml" Id="Ra5ded66ecf024269" /><Relationship Type="http://schemas.openxmlformats.org/officeDocument/2006/relationships/slide" Target="/ppt/slides/slide10.xml" Id="R3c679599efde4018" /><Relationship Type="http://schemas.openxmlformats.org/officeDocument/2006/relationships/slide" Target="/ppt/slides/slide11.xml" Id="Re3774da97d4f4086" /><Relationship Type="http://schemas.openxmlformats.org/officeDocument/2006/relationships/slide" Target="/ppt/slides/slide12.xml" Id="R8ae6c8c937174a62" /><Relationship Type="http://schemas.openxmlformats.org/officeDocument/2006/relationships/slide" Target="/ppt/slides/slide13.xml" Id="R485615394fae4879" /><Relationship Type="http://schemas.openxmlformats.org/officeDocument/2006/relationships/slide" Target="/ppt/slides/slide14.xml" Id="R69765c25e2cc44d4" /><Relationship Type="http://schemas.openxmlformats.org/officeDocument/2006/relationships/slide" Target="/ppt/slides/slide15.xml" Id="Rdde2d9f1c058415a" /><Relationship Type="http://schemas.openxmlformats.org/officeDocument/2006/relationships/slide" Target="/ppt/slides/slide16.xml" Id="R3fa5a4fef0e64f65" /><Relationship Type="http://schemas.openxmlformats.org/officeDocument/2006/relationships/slide" Target="/ppt/slides/slide17.xml" Id="R0f1f07a1a3e144c7" /><Relationship Type="http://schemas.openxmlformats.org/officeDocument/2006/relationships/slide" Target="/ppt/slides/slide18.xml" Id="Rb55c0c4d405d48a1" /><Relationship Type="http://schemas.openxmlformats.org/officeDocument/2006/relationships/slide" Target="/ppt/slides/slide19.xml" Id="R0de2a7ff544548a1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1db44160a6d44793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f0e59748673b4604" /><Relationship Type="http://schemas.openxmlformats.org/officeDocument/2006/relationships/notesMaster" Target="/ppt/notesMasters/notesMaster1.xml" Id="R06abde5b74004f4b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97f2757425eb4aac" /><Relationship Type="http://schemas.openxmlformats.org/officeDocument/2006/relationships/notesMaster" Target="/ppt/notesMasters/notesMaster1.xml" Id="Rcb3d3b4c1b8741cc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37b9aa6f37204b5a" /><Relationship Type="http://schemas.openxmlformats.org/officeDocument/2006/relationships/notesMaster" Target="/ppt/notesMasters/notesMaster1.xml" Id="R370f6fe09b1845bf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cbe3ad63ab1f43b6" /><Relationship Type="http://schemas.openxmlformats.org/officeDocument/2006/relationships/notesMaster" Target="/ppt/notesMasters/notesMaster1.xml" Id="R9f1eff09d8674dca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ce3cc3ce14a9488e" /><Relationship Type="http://schemas.openxmlformats.org/officeDocument/2006/relationships/notesMaster" Target="/ppt/notesMasters/notesMaster1.xml" Id="R20b7403a198140fb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9666960dff1347d1" /><Relationship Type="http://schemas.openxmlformats.org/officeDocument/2006/relationships/notesMaster" Target="/ppt/notesMasters/notesMaster1.xml" Id="R66514c0a60a747fc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56fab846574b4535" /><Relationship Type="http://schemas.openxmlformats.org/officeDocument/2006/relationships/notesMaster" Target="/ppt/notesMasters/notesMaster1.xml" Id="Rbbdef5d3197349cf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cfb6e2184d3f4375" /><Relationship Type="http://schemas.openxmlformats.org/officeDocument/2006/relationships/notesMaster" Target="/ppt/notesMasters/notesMaster1.xml" Id="R83e05870c74840d1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0899e5cfcf2244cc" /><Relationship Type="http://schemas.openxmlformats.org/officeDocument/2006/relationships/notesMaster" Target="/ppt/notesMasters/notesMaster1.xml" Id="Reff1062b25c4424f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c35ace92d7fe4b12" /><Relationship Type="http://schemas.openxmlformats.org/officeDocument/2006/relationships/notesMaster" Target="/ppt/notesMasters/notesMaster1.xml" Id="R6baa3e871f6f4e64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62879e5623b741cf" /><Relationship Type="http://schemas.openxmlformats.org/officeDocument/2006/relationships/notesMaster" Target="/ppt/notesMasters/notesMaster1.xml" Id="R5fe2829c125a402d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069a2c7d26c240c3" /><Relationship Type="http://schemas.openxmlformats.org/officeDocument/2006/relationships/notesMaster" Target="/ppt/notesMasters/notesMaster1.xml" Id="R51cb65dac55644eb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8e671242e951426b" /><Relationship Type="http://schemas.openxmlformats.org/officeDocument/2006/relationships/notesMaster" Target="/ppt/notesMasters/notesMaster1.xml" Id="R7848c05768154548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840b647ad2a54a2f" /><Relationship Type="http://schemas.openxmlformats.org/officeDocument/2006/relationships/notesMaster" Target="/ppt/notesMasters/notesMaster1.xml" Id="R6560cad69d9b4637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3e14ae885b364c7c" /><Relationship Type="http://schemas.openxmlformats.org/officeDocument/2006/relationships/notesMaster" Target="/ppt/notesMasters/notesMaster1.xml" Id="Rbe5b9469af4b487c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dad823fa09684869" /><Relationship Type="http://schemas.openxmlformats.org/officeDocument/2006/relationships/notesMaster" Target="/ppt/notesMasters/notesMaster1.xml" Id="R72504bb8bf4f4f9f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7d09f147f0044cd3" /><Relationship Type="http://schemas.openxmlformats.org/officeDocument/2006/relationships/notesMaster" Target="/ppt/notesMasters/notesMaster1.xml" Id="Rd4ecaffb52354efe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6ba0d87c0a6b4f10" /><Relationship Type="http://schemas.openxmlformats.org/officeDocument/2006/relationships/notesMaster" Target="/ppt/notesMasters/notesMaster1.xml" Id="R35d364ec090d43c1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78de60ee52cf4734" /><Relationship Type="http://schemas.openxmlformats.org/officeDocument/2006/relationships/notesMaster" Target="/ppt/notesMasters/notesMaster1.xml" Id="R6121c8f6d81e4852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ba17340f804b4d59" /><Relationship Type="http://schemas.openxmlformats.org/officeDocument/2006/relationships/image" Target="/ppt/media/image.png" Id="R5ad5d784b11045c1" /><Relationship Type="http://schemas.openxmlformats.org/officeDocument/2006/relationships/image" Target="/ppt/media/image2.png" Id="R84c263b74aaf4fdf" /><Relationship Type="http://schemas.openxmlformats.org/officeDocument/2006/relationships/image" Target="/ppt/media/image.jpeg" Id="R58eb6535d87e4af7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5e79a0d6b3eb4b55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5ad5d784b11045c1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84c263b74aaf4fdf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8eb6535d87e4af7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994fff9bbb134f20" /><Relationship Type="http://schemas.openxmlformats.org/officeDocument/2006/relationships/slideLayout" Target="/ppt/slideLayouts/slideLayout1.xml" Id="R0da071971eaf4445" /><Relationship Type="http://schemas.openxmlformats.org/officeDocument/2006/relationships/slideLayout" Target="/ppt/slideLayouts/slideLayout2.xml" Id="R819f9043287b406f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0da071971eaf4445"/>
    <p:sldLayoutId xmlns:r="http://schemas.openxmlformats.org/officeDocument/2006/relationships" id="2147483650" r:id="R819f9043287b406f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b737fb6b50d458b" /><Relationship Type="http://schemas.openxmlformats.org/officeDocument/2006/relationships/notesSlide" Target="/ppt/notesSlides/notesSlide1.xml" Id="Rba1afc4220fc4db3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948340a19da4f04" /><Relationship Type="http://schemas.openxmlformats.org/officeDocument/2006/relationships/notesSlide" Target="/ppt/notesSlides/notesSlide2.xml" Id="R0129c750339b44b6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b6c1c33f8f24877" /><Relationship Type="http://schemas.openxmlformats.org/officeDocument/2006/relationships/notesSlide" Target="/ppt/notesSlides/notesSlide3.xml" Id="R9950ce7f617a43a4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acdfa79c1cd4f63" /><Relationship Type="http://schemas.openxmlformats.org/officeDocument/2006/relationships/notesSlide" Target="/ppt/notesSlides/notesSlide4.xml" Id="Rc178ebaab1444e38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be1b1d7e6c647f2" /><Relationship Type="http://schemas.openxmlformats.org/officeDocument/2006/relationships/notesSlide" Target="/ppt/notesSlides/notesSlide5.xml" Id="R51a3246a29794288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a83e4f6dee94715" /><Relationship Type="http://schemas.openxmlformats.org/officeDocument/2006/relationships/notesSlide" Target="/ppt/notesSlides/notesSlide6.xml" Id="Rcb45aa1e30b44203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8f453044df44ec9" /><Relationship Type="http://schemas.openxmlformats.org/officeDocument/2006/relationships/notesSlide" Target="/ppt/notesSlides/notesSlide7.xml" Id="R4ecf44c7a0c84aef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e12f6c1863440c3" /><Relationship Type="http://schemas.openxmlformats.org/officeDocument/2006/relationships/notesSlide" Target="/ppt/notesSlides/notesSlide8.xml" Id="R3fc653b2da894cf7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f245d6c2bdc40a6" /><Relationship Type="http://schemas.openxmlformats.org/officeDocument/2006/relationships/notesSlide" Target="/ppt/notesSlides/notesSlide9.xml" Id="R5f1ad95126f04a05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8fa76fecfd44799" /><Relationship Type="http://schemas.openxmlformats.org/officeDocument/2006/relationships/notesSlide" Target="/ppt/notesSlides/notesSlide10.xml" Id="R41216466b1c04cfd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44fb8a0a8d549e2" /><Relationship Type="http://schemas.openxmlformats.org/officeDocument/2006/relationships/notesSlide" Target="/ppt/notesSlides/notesSlide11.xml" Id="Rc8cd469063bb4165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c6aa950d25d4966" /><Relationship Type="http://schemas.openxmlformats.org/officeDocument/2006/relationships/notesSlide" Target="/ppt/notesSlides/notesSlide12.xml" Id="Rc8724fde7a1e4b41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262af65ff454672" /><Relationship Type="http://schemas.openxmlformats.org/officeDocument/2006/relationships/notesSlide" Target="/ppt/notesSlides/notesSlide13.xml" Id="Rc37cc14e7530498a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a2871920b0940e2" /><Relationship Type="http://schemas.openxmlformats.org/officeDocument/2006/relationships/notesSlide" Target="/ppt/notesSlides/notesSlide14.xml" Id="Raaaf8678c64d476c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5cab95f376e409a" /><Relationship Type="http://schemas.openxmlformats.org/officeDocument/2006/relationships/notesSlide" Target="/ppt/notesSlides/notesSlide15.xml" Id="Rcdecd9f35c254fcb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5444078b0114e83" /><Relationship Type="http://schemas.openxmlformats.org/officeDocument/2006/relationships/notesSlide" Target="/ppt/notesSlides/notesSlide16.xml" Id="Rfede68656de04008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5eb1e46521149e6" /><Relationship Type="http://schemas.openxmlformats.org/officeDocument/2006/relationships/notesSlide" Target="/ppt/notesSlides/notesSlide17.xml" Id="Rdc4db2c369df474f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4d71870d9204ad6" /><Relationship Type="http://schemas.openxmlformats.org/officeDocument/2006/relationships/notesSlide" Target="/ppt/notesSlides/notesSlide18.xml" Id="R4a930649b9184f0b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7bd947bdc644ba9" /><Relationship Type="http://schemas.openxmlformats.org/officeDocument/2006/relationships/notesSlide" Target="/ppt/notesSlides/notesSlide19.xml" Id="R310813d51d2443c2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傳道書第1章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Ecclesiastes 1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1:1  |  Ecclesiastes 1:1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在耶路撒冷作王、大衛的兒子、傳道者的言語。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words of the Preacher, the son of David, king in Jerusalem.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1:2  |  Ecclesiastes 1:2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傳道者說：虛空的虛空， 虛空的虛空，凡事都是虛空。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Vanity of vanities, saith the Preacher, vanity of vanities; all is vanity.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1:3  |  Ecclesiastes 1:3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人一切的勞碌， 就是他在日光之下的勞碌，有甚麼益處呢？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What profit hath a man of all his labour which he taketh under the sun?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1:4  |  Ecclesiastes 1:4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一代過去，一代又來， 地卻永遠長存。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One generation passeth away, and another generation cometh: but the earth abideth for ever.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1:5  |  Ecclesiastes 1:5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日頭出來，日頭落下， 急歸所出之地。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sun also ariseth, and the sun goeth down, and hasteth to his place where he arose.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1:6  |  Ecclesiastes 1:6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風往南颳，又向北轉， 不住地旋轉，而且返回轉行原道。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wind goeth toward the south, and turneth about unto the north; it whirleth about continually, and the wind returneth again according to his circuits.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1:7  |  Ecclesiastes 1:7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江河都往海裏流，海卻不滿； 江河從何處流，仍歸還何處。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All the rivers run into the sea; yet the sea is not full; unto the place from whence the rivers come, thither they return again.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1:8  |  Ecclesiastes 1:8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萬事令人厭煩， 人不能說盡。 眼看，看不飽； 耳聽，聽不足。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All things are full of labour; man cannot utter it: the eye is not satisfied with seeing, nor the ear filled with hearing.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1:9  |  Ecclesiastes 1:9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已有的事後必再有； 已行的事後必再行。 日光之下並無新事。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thing that hath been, it is that which shall be; and that which is done is that which shall be done: and there is no new thing under the sun.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1:10  |  Ecclesiastes 1:10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豈有一件事人能指着說這是新的？ [哪知]，在我們以前的世代早已有了。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Is there any thing whereof it may be said, See, this is new? it hath been already of old time, which was before us.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1:11  |  Ecclesiastes 1:11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已過的[世代]，無人記念； 將來的[世代]，後來的人也不記念。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 is no remembrance of former things; neither shall there be any remembrance of things that are to come with those that shall come after.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1:12  |  Ecclesiastes 1:12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我傳道者在耶路撒冷作過以色列的王。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the Preacher was king over Israel in Jerusalem.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1:13  |  Ecclesiastes 1:13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我專心用智慧尋求、查究天下所做的一切事，[乃知]神叫世人所經練的是極重的勞苦。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 gave my heart to seek and search out by wisdom concerning all things that are done under heaven: this sore travail hath God given to the sons of man to be exercised therewith.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1:14  |  Ecclesiastes 1:14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我見日光之下所做的一切事，都是虛空，都是捕風。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have seen all the works that are done under the sun; and, behold, all is vanity and vexation of spirit.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1:15  |  Ecclesiastes 1:15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彎曲的，不能變直； 缺少的，不能足數。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That which is crooked cannot be made straight: and that which is wanting cannot be numbered.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1:16  |  Ecclesiastes 1:16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我心裏議論說：我得了大智慧，勝過我以前在耶路撒冷的眾人，而且我心中多經歷智慧和知識的事。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communed with mine own heart, saying, Lo, I am come to great estate, and have gotten more wisdom than all they that have been before me in Jerusalem: yea, my heart had great experience of wisdom and knowledge.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1:17  |  Ecclesiastes 1:17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我又專心察明智慧、狂妄，和愚昧，乃知這也是捕風。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 gave my heart to know wisdom, and to know madness and folly: I perceived that this also is vexation of spirit.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1:18  |  Ecclesiastes 1:18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因為多有智慧，就多有愁煩； 加增知識的，就加增憂傷。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in much wisdom is much grief: and he that increaseth knowledge increaseth sorrow.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2026-08-26T10:35:07.4880000Z</dcterms:created>
  <dcterms:modified xsi:type="dcterms:W3CDTF">2026-08-26T10:35:07.4880000Z</dcterms:modified>
</coreProperties>
</file>