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3c46db18a294383" /><Relationship Type="http://schemas.openxmlformats.org/officeDocument/2006/relationships/extended-properties" Target="/docProps/app.xml" Id="Rc2ef6f9f8c7e48ec" /><Relationship Type="http://schemas.openxmlformats.org/officeDocument/2006/relationships/officeDocument" Target="/ppt/presentation.xml" Id="Rb608946a571c4c6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4b905f7bccb4dcb"/>
  </p:sldMasterIdLst>
  <p:notesMasterIdLst>
    <p:notesMasterId xmlns:r="http://schemas.openxmlformats.org/officeDocument/2006/relationships" r:id="R7c4cd116cf2c4841"/>
  </p:notesMasterIdLst>
  <p:sldIdLst>
    <p:sldId xmlns:r="http://schemas.openxmlformats.org/officeDocument/2006/relationships" id="256" r:id="Rdaf50695be9745ec"/>
    <p:sldId xmlns:r="http://schemas.openxmlformats.org/officeDocument/2006/relationships" id="257" r:id="R2afb9421fe134753"/>
    <p:sldId xmlns:r="http://schemas.openxmlformats.org/officeDocument/2006/relationships" id="258" r:id="Rcfc7dca0ce6540e0"/>
    <p:sldId xmlns:r="http://schemas.openxmlformats.org/officeDocument/2006/relationships" id="259" r:id="R9087c0cffef9442e"/>
    <p:sldId xmlns:r="http://schemas.openxmlformats.org/officeDocument/2006/relationships" id="260" r:id="Rbbbd82d551db43f5"/>
    <p:sldId xmlns:r="http://schemas.openxmlformats.org/officeDocument/2006/relationships" id="261" r:id="Ra325ff3416004fa6"/>
    <p:sldId xmlns:r="http://schemas.openxmlformats.org/officeDocument/2006/relationships" id="262" r:id="R769a716237a24e79"/>
    <p:sldId xmlns:r="http://schemas.openxmlformats.org/officeDocument/2006/relationships" id="263" r:id="R593991e38d5e4b2f"/>
    <p:sldId xmlns:r="http://schemas.openxmlformats.org/officeDocument/2006/relationships" id="264" r:id="Rfbe6edbbe4914948"/>
    <p:sldId xmlns:r="http://schemas.openxmlformats.org/officeDocument/2006/relationships" id="265" r:id="R1fd0c9c44afe4423"/>
    <p:sldId xmlns:r="http://schemas.openxmlformats.org/officeDocument/2006/relationships" id="266" r:id="Rb4e3fd8e4a90434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481d99f0ec94885" /><Relationship Type="http://schemas.openxmlformats.org/officeDocument/2006/relationships/slideMaster" Target="/ppt/slideMasters/slideMaster1.xml" Id="Re4b905f7bccb4dcb" /><Relationship Type="http://schemas.openxmlformats.org/officeDocument/2006/relationships/notesMaster" Target="/ppt/notesMasters/notesMaster1.xml" Id="R7c4cd116cf2c4841" /><Relationship Type="http://schemas.openxmlformats.org/officeDocument/2006/relationships/presProps" Target="/ppt/presProps.xml" Id="R8e8f78c21afa4432" /><Relationship Type="http://schemas.openxmlformats.org/officeDocument/2006/relationships/tableStyles" Target="/ppt/tableStyles.xml" Id="Rc6584ceec9d74397" /><Relationship Type="http://schemas.openxmlformats.org/officeDocument/2006/relationships/slide" Target="/ppt/slides/slide1.xml" Id="Rdaf50695be9745ec" /><Relationship Type="http://schemas.openxmlformats.org/officeDocument/2006/relationships/slide" Target="/ppt/slides/slide2.xml" Id="R2afb9421fe134753" /><Relationship Type="http://schemas.openxmlformats.org/officeDocument/2006/relationships/slide" Target="/ppt/slides/slide3.xml" Id="Rcfc7dca0ce6540e0" /><Relationship Type="http://schemas.openxmlformats.org/officeDocument/2006/relationships/slide" Target="/ppt/slides/slide4.xml" Id="R9087c0cffef9442e" /><Relationship Type="http://schemas.openxmlformats.org/officeDocument/2006/relationships/slide" Target="/ppt/slides/slide5.xml" Id="Rbbbd82d551db43f5" /><Relationship Type="http://schemas.openxmlformats.org/officeDocument/2006/relationships/slide" Target="/ppt/slides/slide6.xml" Id="Ra325ff3416004fa6" /><Relationship Type="http://schemas.openxmlformats.org/officeDocument/2006/relationships/slide" Target="/ppt/slides/slide7.xml" Id="R769a716237a24e79" /><Relationship Type="http://schemas.openxmlformats.org/officeDocument/2006/relationships/slide" Target="/ppt/slides/slide8.xml" Id="R593991e38d5e4b2f" /><Relationship Type="http://schemas.openxmlformats.org/officeDocument/2006/relationships/slide" Target="/ppt/slides/slide9.xml" Id="Rfbe6edbbe4914948" /><Relationship Type="http://schemas.openxmlformats.org/officeDocument/2006/relationships/slide" Target="/ppt/slides/slide10.xml" Id="R1fd0c9c44afe4423" /><Relationship Type="http://schemas.openxmlformats.org/officeDocument/2006/relationships/slide" Target="/ppt/slides/slide11.xml" Id="Rb4e3fd8e4a90434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dac62be1ac54b9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c9f62dccf3f4a08" /><Relationship Type="http://schemas.openxmlformats.org/officeDocument/2006/relationships/notesMaster" Target="/ppt/notesMasters/notesMaster1.xml" Id="R0f20b907a861404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d064f68011b46bf" /><Relationship Type="http://schemas.openxmlformats.org/officeDocument/2006/relationships/notesMaster" Target="/ppt/notesMasters/notesMaster1.xml" Id="R5905978e788044b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302ed52a97e4928" /><Relationship Type="http://schemas.openxmlformats.org/officeDocument/2006/relationships/notesMaster" Target="/ppt/notesMasters/notesMaster1.xml" Id="R7e9a8597d6ec476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8cf5163236b438b" /><Relationship Type="http://schemas.openxmlformats.org/officeDocument/2006/relationships/notesMaster" Target="/ppt/notesMasters/notesMaster1.xml" Id="R70564b55c2eb4a4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aacf721160b4c09" /><Relationship Type="http://schemas.openxmlformats.org/officeDocument/2006/relationships/notesMaster" Target="/ppt/notesMasters/notesMaster1.xml" Id="Rb5afd50dbd61483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8b75a0864a0432f" /><Relationship Type="http://schemas.openxmlformats.org/officeDocument/2006/relationships/notesMaster" Target="/ppt/notesMasters/notesMaster1.xml" Id="Rb2a2f9c0f28e418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5e3a041d31a49c1" /><Relationship Type="http://schemas.openxmlformats.org/officeDocument/2006/relationships/notesMaster" Target="/ppt/notesMasters/notesMaster1.xml" Id="R0a6f1a3383944ee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097df68243440eb" /><Relationship Type="http://schemas.openxmlformats.org/officeDocument/2006/relationships/notesMaster" Target="/ppt/notesMasters/notesMaster1.xml" Id="R15c1fcfb1b9741f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8b6f3498c4b4aed" /><Relationship Type="http://schemas.openxmlformats.org/officeDocument/2006/relationships/notesMaster" Target="/ppt/notesMasters/notesMaster1.xml" Id="R5e3d238d92be482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22db978e4134ba6" /><Relationship Type="http://schemas.openxmlformats.org/officeDocument/2006/relationships/notesMaster" Target="/ppt/notesMasters/notesMaster1.xml" Id="Ra65d02677ffa4d9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d44722531a5462f" /><Relationship Type="http://schemas.openxmlformats.org/officeDocument/2006/relationships/notesMaster" Target="/ppt/notesMasters/notesMaster1.xml" Id="R0e010344b90a420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f43e98348fa434e" /><Relationship Type="http://schemas.openxmlformats.org/officeDocument/2006/relationships/image" Target="/ppt/media/image.png" Id="Rc88fa4a6f8b24f58" /><Relationship Type="http://schemas.openxmlformats.org/officeDocument/2006/relationships/image" Target="/ppt/media/image2.png" Id="Rc489a84eb3704d30" /><Relationship Type="http://schemas.openxmlformats.org/officeDocument/2006/relationships/image" Target="/ppt/media/image.jpeg" Id="R6815c94659c04ae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e725c3dbec3450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88fa4a6f8b24f5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489a84eb3704d3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15c94659c04ae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6f2f152b7044d38" /><Relationship Type="http://schemas.openxmlformats.org/officeDocument/2006/relationships/slideLayout" Target="/ppt/slideLayouts/slideLayout1.xml" Id="R1f69f9b7d9db4fb6" /><Relationship Type="http://schemas.openxmlformats.org/officeDocument/2006/relationships/slideLayout" Target="/ppt/slideLayouts/slideLayout2.xml" Id="Re88dc05b84ee4f2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f69f9b7d9db4fb6"/>
    <p:sldLayoutId xmlns:r="http://schemas.openxmlformats.org/officeDocument/2006/relationships" id="2147483650" r:id="Re88dc05b84ee4f2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b7acaf57074323" /><Relationship Type="http://schemas.openxmlformats.org/officeDocument/2006/relationships/notesSlide" Target="/ppt/notesSlides/notesSlide1.xml" Id="R23fb3defda5942b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c30914f8944d6f" /><Relationship Type="http://schemas.openxmlformats.org/officeDocument/2006/relationships/notesSlide" Target="/ppt/notesSlides/notesSlide2.xml" Id="R19e988fb92a04a5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41bc65da6c48f7" /><Relationship Type="http://schemas.openxmlformats.org/officeDocument/2006/relationships/notesSlide" Target="/ppt/notesSlides/notesSlide3.xml" Id="R90b491450c60406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134e54b7ba4180" /><Relationship Type="http://schemas.openxmlformats.org/officeDocument/2006/relationships/notesSlide" Target="/ppt/notesSlides/notesSlide4.xml" Id="R4c00b84703b34b5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ae70fcc48a4976" /><Relationship Type="http://schemas.openxmlformats.org/officeDocument/2006/relationships/notesSlide" Target="/ppt/notesSlides/notesSlide5.xml" Id="R105a965862d5426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c828e64ee745be" /><Relationship Type="http://schemas.openxmlformats.org/officeDocument/2006/relationships/notesSlide" Target="/ppt/notesSlides/notesSlide6.xml" Id="Raac4c93adaa64d2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6cd443c6a5484d" /><Relationship Type="http://schemas.openxmlformats.org/officeDocument/2006/relationships/notesSlide" Target="/ppt/notesSlides/notesSlide7.xml" Id="R88d227331da9470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3a411fa423425e" /><Relationship Type="http://schemas.openxmlformats.org/officeDocument/2006/relationships/notesSlide" Target="/ppt/notesSlides/notesSlide8.xml" Id="R4082d22b37844ce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0ac547e2d34b1c" /><Relationship Type="http://schemas.openxmlformats.org/officeDocument/2006/relationships/notesSlide" Target="/ppt/notesSlides/notesSlide9.xml" Id="Rcc4da5db68324fb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13bac8a0cd4782" /><Relationship Type="http://schemas.openxmlformats.org/officeDocument/2006/relationships/notesSlide" Target="/ppt/notesSlides/notesSlide10.xml" Id="Re75ae41549d046e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16a97b510a4d76" /><Relationship Type="http://schemas.openxmlformats.org/officeDocument/2006/relationships/notesSlide" Target="/ppt/notesSlides/notesSlide11.xml" Id="R5070739cd496494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112:1  |  Psalms 112:1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敬畏耶和華，甚喜愛他命令的， 這人便為有福！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Blessed is the man that feareth the LORD, that delighteth greatly in his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112:2  |  Psalms 112:2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他的後裔在世必強盛； 正直人的後代必要蒙福。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seed shall be mighty upon earth: the generation of the upright shall be blessed.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112:3  |  Psalms 112:3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他家中有貨物，有錢財； 他的公義存到永遠。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Wealth and riches shall be in his house: and his righteousness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112:4  |  Psalms 112:4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正直人在黑暗中，有光向他發現； 他有恩惠，有憐憫，有公義。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the upright there ariseth light in the darkness: he is gracious, and full of compassion, and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112:5  |  Psalms 112:5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施恩與人、借貸與人的，這人事情順利； 他被審判的時候要訴明自己的冤。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good man sheweth favour, and lendeth: he will guide his affairs with discretion.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112:6  |  Psalms 112:6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他永不動搖； 義人被記念，直到永遠。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he shall not be moved for ever: the righteous shall be in everlasting remembrance.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112:7  |  Psalms 112:7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他必不怕凶惡的信息； 他心堅定，倚靠耶和華。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not be afraid of evil tidings: his heart is fixed, trusting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112:8  |  Psalms 112:8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他心確定，總不懼怕， 直到他看見敵人[遭報]。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heart is established, he shall not be afraid, until he see his desire upon his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112:9  |  Psalms 112:9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他施捨[錢財]，賙濟貧窮； 他的仁義存到永遠。 他的角必被高舉，大有榮耀。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dispersed, he hath given to the poor; his righteousness endureth for ever; his horn shall be exalted with honour.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112:10  |  Psalms 112:10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惡人看見便惱恨，必咬牙而消化； 惡人的心願要歸滅絕。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shall see it, and be grieved; he shall gnash with his teeth, and melt away: the desire of the wicked shall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2026-08-26T10:32:24.9580000Z</dcterms:created>
  <dcterms:modified xsi:type="dcterms:W3CDTF">2026-08-26T10:32:24.9580000Z</dcterms:modified>
</coreProperties>
</file>