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d650a9f70cb4825" /><Relationship Type="http://schemas.openxmlformats.org/officeDocument/2006/relationships/extended-properties" Target="/docProps/app.xml" Id="R7364bdaf9bd34eee" /><Relationship Type="http://schemas.openxmlformats.org/officeDocument/2006/relationships/officeDocument" Target="/ppt/presentation.xml" Id="R1ef63214c0364ca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a670f2c70004c70"/>
  </p:sldMasterIdLst>
  <p:notesMasterIdLst>
    <p:notesMasterId xmlns:r="http://schemas.openxmlformats.org/officeDocument/2006/relationships" r:id="Rc1b342f8a48747a9"/>
  </p:notesMasterIdLst>
  <p:sldIdLst>
    <p:sldId xmlns:r="http://schemas.openxmlformats.org/officeDocument/2006/relationships" id="256" r:id="Rfce533886bda4e43"/>
    <p:sldId xmlns:r="http://schemas.openxmlformats.org/officeDocument/2006/relationships" id="257" r:id="Rb9ab5ef915654dcd"/>
    <p:sldId xmlns:r="http://schemas.openxmlformats.org/officeDocument/2006/relationships" id="258" r:id="Rd8edb11a9ba54980"/>
    <p:sldId xmlns:r="http://schemas.openxmlformats.org/officeDocument/2006/relationships" id="259" r:id="Rb82d2231ff5e4b0a"/>
    <p:sldId xmlns:r="http://schemas.openxmlformats.org/officeDocument/2006/relationships" id="260" r:id="R52b4789e54724a07"/>
    <p:sldId xmlns:r="http://schemas.openxmlformats.org/officeDocument/2006/relationships" id="261" r:id="R6450dafa23164a8d"/>
    <p:sldId xmlns:r="http://schemas.openxmlformats.org/officeDocument/2006/relationships" id="262" r:id="R106f3dff9bde4718"/>
    <p:sldId xmlns:r="http://schemas.openxmlformats.org/officeDocument/2006/relationships" id="263" r:id="R329f74e77d9b4741"/>
    <p:sldId xmlns:r="http://schemas.openxmlformats.org/officeDocument/2006/relationships" id="264" r:id="Ra06e24be45e14662"/>
    <p:sldId xmlns:r="http://schemas.openxmlformats.org/officeDocument/2006/relationships" id="265" r:id="Rcce964af26064a1e"/>
    <p:sldId xmlns:r="http://schemas.openxmlformats.org/officeDocument/2006/relationships" id="266" r:id="R9f417fe1ba1f4207"/>
    <p:sldId xmlns:r="http://schemas.openxmlformats.org/officeDocument/2006/relationships" id="267" r:id="R4e54d4c1255e4f9c"/>
    <p:sldId xmlns:r="http://schemas.openxmlformats.org/officeDocument/2006/relationships" id="268" r:id="R4216d661e54d42b9"/>
    <p:sldId xmlns:r="http://schemas.openxmlformats.org/officeDocument/2006/relationships" id="269" r:id="Rac6c09efe5c14c69"/>
    <p:sldId xmlns:r="http://schemas.openxmlformats.org/officeDocument/2006/relationships" id="270" r:id="R85b078e70ee849b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c5824d13c074e28" /><Relationship Type="http://schemas.openxmlformats.org/officeDocument/2006/relationships/slideMaster" Target="/ppt/slideMasters/slideMaster1.xml" Id="R9a670f2c70004c70" /><Relationship Type="http://schemas.openxmlformats.org/officeDocument/2006/relationships/notesMaster" Target="/ppt/notesMasters/notesMaster1.xml" Id="Rc1b342f8a48747a9" /><Relationship Type="http://schemas.openxmlformats.org/officeDocument/2006/relationships/presProps" Target="/ppt/presProps.xml" Id="R7e12658a6fb34cd9" /><Relationship Type="http://schemas.openxmlformats.org/officeDocument/2006/relationships/tableStyles" Target="/ppt/tableStyles.xml" Id="Rc4e18f025aab42ed" /><Relationship Type="http://schemas.openxmlformats.org/officeDocument/2006/relationships/slide" Target="/ppt/slides/slide1.xml" Id="Rfce533886bda4e43" /><Relationship Type="http://schemas.openxmlformats.org/officeDocument/2006/relationships/slide" Target="/ppt/slides/slide2.xml" Id="Rb9ab5ef915654dcd" /><Relationship Type="http://schemas.openxmlformats.org/officeDocument/2006/relationships/slide" Target="/ppt/slides/slide3.xml" Id="Rd8edb11a9ba54980" /><Relationship Type="http://schemas.openxmlformats.org/officeDocument/2006/relationships/slide" Target="/ppt/slides/slide4.xml" Id="Rb82d2231ff5e4b0a" /><Relationship Type="http://schemas.openxmlformats.org/officeDocument/2006/relationships/slide" Target="/ppt/slides/slide5.xml" Id="R52b4789e54724a07" /><Relationship Type="http://schemas.openxmlformats.org/officeDocument/2006/relationships/slide" Target="/ppt/slides/slide6.xml" Id="R6450dafa23164a8d" /><Relationship Type="http://schemas.openxmlformats.org/officeDocument/2006/relationships/slide" Target="/ppt/slides/slide7.xml" Id="R106f3dff9bde4718" /><Relationship Type="http://schemas.openxmlformats.org/officeDocument/2006/relationships/slide" Target="/ppt/slides/slide8.xml" Id="R329f74e77d9b4741" /><Relationship Type="http://schemas.openxmlformats.org/officeDocument/2006/relationships/slide" Target="/ppt/slides/slide9.xml" Id="Ra06e24be45e14662" /><Relationship Type="http://schemas.openxmlformats.org/officeDocument/2006/relationships/slide" Target="/ppt/slides/slide10.xml" Id="Rcce964af26064a1e" /><Relationship Type="http://schemas.openxmlformats.org/officeDocument/2006/relationships/slide" Target="/ppt/slides/slide11.xml" Id="R9f417fe1ba1f4207" /><Relationship Type="http://schemas.openxmlformats.org/officeDocument/2006/relationships/slide" Target="/ppt/slides/slide12.xml" Id="R4e54d4c1255e4f9c" /><Relationship Type="http://schemas.openxmlformats.org/officeDocument/2006/relationships/slide" Target="/ppt/slides/slide13.xml" Id="R4216d661e54d42b9" /><Relationship Type="http://schemas.openxmlformats.org/officeDocument/2006/relationships/slide" Target="/ppt/slides/slide14.xml" Id="Rac6c09efe5c14c69" /><Relationship Type="http://schemas.openxmlformats.org/officeDocument/2006/relationships/slide" Target="/ppt/slides/slide15.xml" Id="R85b078e70ee849b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40896977ec342a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f1e781251f54fdb" /><Relationship Type="http://schemas.openxmlformats.org/officeDocument/2006/relationships/notesMaster" Target="/ppt/notesMasters/notesMaster1.xml" Id="R78c0e01636bb4a2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c9260f5d08a4d7e" /><Relationship Type="http://schemas.openxmlformats.org/officeDocument/2006/relationships/notesMaster" Target="/ppt/notesMasters/notesMaster1.xml" Id="R12e4c4f23fdd4c0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e220808cd824521" /><Relationship Type="http://schemas.openxmlformats.org/officeDocument/2006/relationships/notesMaster" Target="/ppt/notesMasters/notesMaster1.xml" Id="R0a8f9db6d6d24ac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8d597b01aa44ddf" /><Relationship Type="http://schemas.openxmlformats.org/officeDocument/2006/relationships/notesMaster" Target="/ppt/notesMasters/notesMaster1.xml" Id="R6b715e2abd0249e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e066cd1f4994b0b" /><Relationship Type="http://schemas.openxmlformats.org/officeDocument/2006/relationships/notesMaster" Target="/ppt/notesMasters/notesMaster1.xml" Id="R647e91e2e00f4f1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59f946b9dd94313" /><Relationship Type="http://schemas.openxmlformats.org/officeDocument/2006/relationships/notesMaster" Target="/ppt/notesMasters/notesMaster1.xml" Id="R60638861c4fa411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90a094bbc33475b" /><Relationship Type="http://schemas.openxmlformats.org/officeDocument/2006/relationships/notesMaster" Target="/ppt/notesMasters/notesMaster1.xml" Id="R7995bd195575480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152b48e4aed4bb6" /><Relationship Type="http://schemas.openxmlformats.org/officeDocument/2006/relationships/notesMaster" Target="/ppt/notesMasters/notesMaster1.xml" Id="R5abac70e2a214ce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b466126328a46fc" /><Relationship Type="http://schemas.openxmlformats.org/officeDocument/2006/relationships/notesMaster" Target="/ppt/notesMasters/notesMaster1.xml" Id="Rfe32a93b5e46450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5bd0dbbd5cb42fe" /><Relationship Type="http://schemas.openxmlformats.org/officeDocument/2006/relationships/notesMaster" Target="/ppt/notesMasters/notesMaster1.xml" Id="R2d3bc7421a23496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8d0a755adb34981" /><Relationship Type="http://schemas.openxmlformats.org/officeDocument/2006/relationships/notesMaster" Target="/ppt/notesMasters/notesMaster1.xml" Id="R03b37929e3c24c5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78c6cc409ec4049" /><Relationship Type="http://schemas.openxmlformats.org/officeDocument/2006/relationships/notesMaster" Target="/ppt/notesMasters/notesMaster1.xml" Id="R198fc8a294da47a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6824987136247a2" /><Relationship Type="http://schemas.openxmlformats.org/officeDocument/2006/relationships/notesMaster" Target="/ppt/notesMasters/notesMaster1.xml" Id="R76260c7777094d0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8fdd094a5cb4929" /><Relationship Type="http://schemas.openxmlformats.org/officeDocument/2006/relationships/notesMaster" Target="/ppt/notesMasters/notesMaster1.xml" Id="R2f1fb9b8547c4df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9cc8529a9cd4469" /><Relationship Type="http://schemas.openxmlformats.org/officeDocument/2006/relationships/notesMaster" Target="/ppt/notesMasters/notesMaster1.xml" Id="R7230f5abfcc348e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43d5274cf2a455f" /><Relationship Type="http://schemas.openxmlformats.org/officeDocument/2006/relationships/image" Target="/ppt/media/image.png" Id="R92d350d308cf4512" /><Relationship Type="http://schemas.openxmlformats.org/officeDocument/2006/relationships/image" Target="/ppt/media/image2.png" Id="Rc7045f5057e5411c" /><Relationship Type="http://schemas.openxmlformats.org/officeDocument/2006/relationships/image" Target="/ppt/media/image.jpeg" Id="Rf6ab06dda0a1403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2cbb1d7fe07453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2d350d308cf451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7045f5057e5411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ab06dda0a1403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0ebf8d9ffea48d0" /><Relationship Type="http://schemas.openxmlformats.org/officeDocument/2006/relationships/slideLayout" Target="/ppt/slideLayouts/slideLayout1.xml" Id="R4a161b0f25ca4931" /><Relationship Type="http://schemas.openxmlformats.org/officeDocument/2006/relationships/slideLayout" Target="/ppt/slideLayouts/slideLayout2.xml" Id="R7352126060ae4d9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a161b0f25ca4931"/>
    <p:sldLayoutId xmlns:r="http://schemas.openxmlformats.org/officeDocument/2006/relationships" id="2147483650" r:id="R7352126060ae4d9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5d5aab4e9d4d89" /><Relationship Type="http://schemas.openxmlformats.org/officeDocument/2006/relationships/notesSlide" Target="/ppt/notesSlides/notesSlide1.xml" Id="R561801aa67e945a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ca08f4cc394228" /><Relationship Type="http://schemas.openxmlformats.org/officeDocument/2006/relationships/notesSlide" Target="/ppt/notesSlides/notesSlide2.xml" Id="R83b63cd9631b445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24a76ae73f4725" /><Relationship Type="http://schemas.openxmlformats.org/officeDocument/2006/relationships/notesSlide" Target="/ppt/notesSlides/notesSlide3.xml" Id="R2a2c2e8849ed4cd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3c723ce7e04a76" /><Relationship Type="http://schemas.openxmlformats.org/officeDocument/2006/relationships/notesSlide" Target="/ppt/notesSlides/notesSlide4.xml" Id="R163dc9f9fb8d4cd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d042f66a8b488c" /><Relationship Type="http://schemas.openxmlformats.org/officeDocument/2006/relationships/notesSlide" Target="/ppt/notesSlides/notesSlide5.xml" Id="R6bc6463b6f57481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56899a2a264df0" /><Relationship Type="http://schemas.openxmlformats.org/officeDocument/2006/relationships/notesSlide" Target="/ppt/notesSlides/notesSlide6.xml" Id="R357573677a2c46d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cc14339cc74be5" /><Relationship Type="http://schemas.openxmlformats.org/officeDocument/2006/relationships/notesSlide" Target="/ppt/notesSlides/notesSlide7.xml" Id="R5e34dcace98e45f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49c8479fef47a5" /><Relationship Type="http://schemas.openxmlformats.org/officeDocument/2006/relationships/notesSlide" Target="/ppt/notesSlides/notesSlide8.xml" Id="R0e89499660fc430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e08ecfab27463b" /><Relationship Type="http://schemas.openxmlformats.org/officeDocument/2006/relationships/notesSlide" Target="/ppt/notesSlides/notesSlide9.xml" Id="R07d76e3672d54fb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680745bb2e4965" /><Relationship Type="http://schemas.openxmlformats.org/officeDocument/2006/relationships/notesSlide" Target="/ppt/notesSlides/notesSlide10.xml" Id="R7ee999c9a7a04ba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fc119e1b794d61" /><Relationship Type="http://schemas.openxmlformats.org/officeDocument/2006/relationships/notesSlide" Target="/ppt/notesSlides/notesSlide11.xml" Id="Rc8d6859b77a24d4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6b8c74cc7a42d8" /><Relationship Type="http://schemas.openxmlformats.org/officeDocument/2006/relationships/notesSlide" Target="/ppt/notesSlides/notesSlide12.xml" Id="R8353f30b958a408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09e390454944d7" /><Relationship Type="http://schemas.openxmlformats.org/officeDocument/2006/relationships/notesSlide" Target="/ppt/notesSlides/notesSlide13.xml" Id="Ra447c76f920946a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75e728f63f4baa" /><Relationship Type="http://schemas.openxmlformats.org/officeDocument/2006/relationships/notesSlide" Target="/ppt/notesSlides/notesSlide14.xml" Id="Rbe725005d8bc493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e5c1a763b14c18" /><Relationship Type="http://schemas.openxmlformats.org/officeDocument/2006/relationships/notesSlide" Target="/ppt/notesSlides/notesSlide15.xml" Id="R1e29b796e9194ff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27:1  |  Psalms 27:1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耶和華是我的亮光，是我的拯救， 我還怕誰呢？ 耶和華是我性命的保障， 我還懼誰呢？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The LORD is my light and my salvation; whom shall I fear? the LORD is the strength of my life; of whom shall I be afraid?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27:2  |  Psalms 27:2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那作惡的就是我的仇敵， 前來吃我肉的時候就絆跌仆倒。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wicked, even mine enemies and my foes, came upon me to eat up my flesh, they stumbled and fell.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27:3  |  Psalms 27:3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雖有軍兵安營攻擊我，我的心也不害怕； 雖然興起刀兵攻擊我，我必仍舊安穩。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an host should encamp against me, my heart shall not fear: though war should rise against me, in this will I be confident.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27:4  |  Psalms 27:4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有一件事，我曾求耶和華，我仍要尋求： 就是一生一世住在耶和華的殿中， 瞻仰他的榮美，在他的殿裏求問。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One thing have I desired of the LORD, that will I seek after; that I may dwell in the house of the LORD all the days of my life, to behold the beauty of the LORD, and to enquire in his temple.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27:5  |  Psalms 27:5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因為我遭遇患難，他必暗暗地保守我； 在他亭子裏，把我藏在他帳幕的隱密處， 將我高舉在磐石上。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the time of trouble he shall hide me in his pavilion: in the secret of his tabernacle shall he hide me; he shall set me up upon a rock.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27:6  |  Psalms 27:6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現在我得以昂首，高過四面的仇敵。 我要在他的帳幕裏歡然獻祭； 我要唱詩歌頌耶和華。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shall mine head be lifted up above mine enemies round about me: therefore will I offer in his tabernacle sacrifices of joy; I will sing, yea, I will sing praises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27:7  |  Psalms 27:7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耶和華啊，我用聲音呼籲的時候，求你垂聽； 並求你憐恤我，應允我。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Hear, O LORD, when I cry with my voice: have mercy also upon me, and answer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27:8  |  Psalms 27:8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[你說]：你們當尋求我的面。 那時我心向你說：耶和華啊， 你的面我正要尋求。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saidst, Seek ye my face; my heart said unto thee, Thy face, LORD, will I seek.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27:9  |  Psalms 27:9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不要向我掩面。 不要發怒趕逐僕人， 你向來是幫助我的。 救我的神啊，不要丟掉我， 也不要離棄我。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Hide not thy face far from me; put not thy servant away in anger: thou hast been my help; leave me not, neither forsake me, O God of my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27:10  |  Psalms 27:10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我父母離棄我， 耶和華必收留我。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my father and my mother forsake me, then the LORD will take me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27:11  |  Psalms 27:11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耶和華啊，求你將你的道指教我， 因我仇敵的緣故引導我走平坦的路。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Teach me thy way, O LORD, and lead me in a plain path, because of mine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27:12  |  Psalms 27:12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求你不要把我交給敵人，遂其所願； 因為妄作見證的和口吐凶言的，起來攻擊我。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me not over unto the will of mine enemies: for false witnesses are risen up against me, and such as breathe out cruelty.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27:13  |  Psalms 27:13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我若不信在活人之地得見耶和華的恩惠， [就早已喪膽了]。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had fainted, unless I had believed to see the goodness of the LORD in the land of the living.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27:14  |  Psalms 27:14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要等候耶和華！ 當壯膽，堅固你的心！ 我再說，要等候耶和華！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Wait on the LORD: be of good courage, and he shall strengthen thine heart: wait, I say, on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2026-08-26T10:29:18.6710000Z</dcterms:created>
  <dcterms:modified xsi:type="dcterms:W3CDTF">2026-08-26T10:29:18.6710000Z</dcterms:modified>
</coreProperties>
</file>