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e6a326157aa450a" /><Relationship Type="http://schemas.openxmlformats.org/officeDocument/2006/relationships/extended-properties" Target="/docProps/app.xml" Id="R20b1f54ea2b0416a" /><Relationship Type="http://schemas.openxmlformats.org/officeDocument/2006/relationships/officeDocument" Target="/ppt/presentation.xml" Id="Rceaa5dc71e464f1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b1ce5b62d924b2c"/>
  </p:sldMasterIdLst>
  <p:notesMasterIdLst>
    <p:notesMasterId xmlns:r="http://schemas.openxmlformats.org/officeDocument/2006/relationships" r:id="R7be59f8fe3ff40fb"/>
  </p:notesMasterIdLst>
  <p:sldIdLst>
    <p:sldId xmlns:r="http://schemas.openxmlformats.org/officeDocument/2006/relationships" id="256" r:id="Rddd119a6a57a40f1"/>
    <p:sldId xmlns:r="http://schemas.openxmlformats.org/officeDocument/2006/relationships" id="257" r:id="R6c3a5170cac8431d"/>
    <p:sldId xmlns:r="http://schemas.openxmlformats.org/officeDocument/2006/relationships" id="258" r:id="R8c7acfde15194df9"/>
    <p:sldId xmlns:r="http://schemas.openxmlformats.org/officeDocument/2006/relationships" id="259" r:id="R0df2e846561d4e53"/>
    <p:sldId xmlns:r="http://schemas.openxmlformats.org/officeDocument/2006/relationships" id="260" r:id="Ra2a135817e3b4807"/>
    <p:sldId xmlns:r="http://schemas.openxmlformats.org/officeDocument/2006/relationships" id="261" r:id="Ra3a40bf5ca3542c6"/>
    <p:sldId xmlns:r="http://schemas.openxmlformats.org/officeDocument/2006/relationships" id="262" r:id="R5b5136c7fd9246a2"/>
    <p:sldId xmlns:r="http://schemas.openxmlformats.org/officeDocument/2006/relationships" id="263" r:id="R13e4fc3cf3a34a4f"/>
    <p:sldId xmlns:r="http://schemas.openxmlformats.org/officeDocument/2006/relationships" id="264" r:id="R2ac7cabd2f064cf2"/>
    <p:sldId xmlns:r="http://schemas.openxmlformats.org/officeDocument/2006/relationships" id="265" r:id="R55755dd767bb4471"/>
    <p:sldId xmlns:r="http://schemas.openxmlformats.org/officeDocument/2006/relationships" id="266" r:id="Rdd3fcc73ff7d4f92"/>
    <p:sldId xmlns:r="http://schemas.openxmlformats.org/officeDocument/2006/relationships" id="267" r:id="R548573380a5b4c9f"/>
    <p:sldId xmlns:r="http://schemas.openxmlformats.org/officeDocument/2006/relationships" id="268" r:id="R071d7757fa894a1a"/>
    <p:sldId xmlns:r="http://schemas.openxmlformats.org/officeDocument/2006/relationships" id="269" r:id="R86ff4a93b0ad45db"/>
    <p:sldId xmlns:r="http://schemas.openxmlformats.org/officeDocument/2006/relationships" id="270" r:id="R99fd617545134c23"/>
    <p:sldId xmlns:r="http://schemas.openxmlformats.org/officeDocument/2006/relationships" id="271" r:id="Reedc96b7749c4432"/>
    <p:sldId xmlns:r="http://schemas.openxmlformats.org/officeDocument/2006/relationships" id="272" r:id="R95afb1feed05420a"/>
    <p:sldId xmlns:r="http://schemas.openxmlformats.org/officeDocument/2006/relationships" id="273" r:id="R170aa5eaacb04409"/>
    <p:sldId xmlns:r="http://schemas.openxmlformats.org/officeDocument/2006/relationships" id="274" r:id="R19e67254fba74de6"/>
    <p:sldId xmlns:r="http://schemas.openxmlformats.org/officeDocument/2006/relationships" id="275" r:id="R27314c7c688e4d85"/>
    <p:sldId xmlns:r="http://schemas.openxmlformats.org/officeDocument/2006/relationships" id="276" r:id="Rfc5ceb6fd3ce4a69"/>
    <p:sldId xmlns:r="http://schemas.openxmlformats.org/officeDocument/2006/relationships" id="277" r:id="R7c238427923a47c2"/>
    <p:sldId xmlns:r="http://schemas.openxmlformats.org/officeDocument/2006/relationships" id="278" r:id="Rdf93f51346794a47"/>
    <p:sldId xmlns:r="http://schemas.openxmlformats.org/officeDocument/2006/relationships" id="279" r:id="Red78ebeee46c4625"/>
    <p:sldId xmlns:r="http://schemas.openxmlformats.org/officeDocument/2006/relationships" id="280" r:id="R7bfe795c868a4d3d"/>
    <p:sldId xmlns:r="http://schemas.openxmlformats.org/officeDocument/2006/relationships" id="281" r:id="R7862abd95045441a"/>
    <p:sldId xmlns:r="http://schemas.openxmlformats.org/officeDocument/2006/relationships" id="282" r:id="Re4c71813bebe415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208142d21a9498b" /><Relationship Type="http://schemas.openxmlformats.org/officeDocument/2006/relationships/slideMaster" Target="/ppt/slideMasters/slideMaster1.xml" Id="R4b1ce5b62d924b2c" /><Relationship Type="http://schemas.openxmlformats.org/officeDocument/2006/relationships/notesMaster" Target="/ppt/notesMasters/notesMaster1.xml" Id="R7be59f8fe3ff40fb" /><Relationship Type="http://schemas.openxmlformats.org/officeDocument/2006/relationships/presProps" Target="/ppt/presProps.xml" Id="Rb7f796aa6cd448b4" /><Relationship Type="http://schemas.openxmlformats.org/officeDocument/2006/relationships/tableStyles" Target="/ppt/tableStyles.xml" Id="R1cde9c9771da4eb4" /><Relationship Type="http://schemas.openxmlformats.org/officeDocument/2006/relationships/slide" Target="/ppt/slides/slide1.xml" Id="Rddd119a6a57a40f1" /><Relationship Type="http://schemas.openxmlformats.org/officeDocument/2006/relationships/slide" Target="/ppt/slides/slide2.xml" Id="R6c3a5170cac8431d" /><Relationship Type="http://schemas.openxmlformats.org/officeDocument/2006/relationships/slide" Target="/ppt/slides/slide3.xml" Id="R8c7acfde15194df9" /><Relationship Type="http://schemas.openxmlformats.org/officeDocument/2006/relationships/slide" Target="/ppt/slides/slide4.xml" Id="R0df2e846561d4e53" /><Relationship Type="http://schemas.openxmlformats.org/officeDocument/2006/relationships/slide" Target="/ppt/slides/slide5.xml" Id="Ra2a135817e3b4807" /><Relationship Type="http://schemas.openxmlformats.org/officeDocument/2006/relationships/slide" Target="/ppt/slides/slide6.xml" Id="Ra3a40bf5ca3542c6" /><Relationship Type="http://schemas.openxmlformats.org/officeDocument/2006/relationships/slide" Target="/ppt/slides/slide7.xml" Id="R5b5136c7fd9246a2" /><Relationship Type="http://schemas.openxmlformats.org/officeDocument/2006/relationships/slide" Target="/ppt/slides/slide8.xml" Id="R13e4fc3cf3a34a4f" /><Relationship Type="http://schemas.openxmlformats.org/officeDocument/2006/relationships/slide" Target="/ppt/slides/slide9.xml" Id="R2ac7cabd2f064cf2" /><Relationship Type="http://schemas.openxmlformats.org/officeDocument/2006/relationships/slide" Target="/ppt/slides/slide10.xml" Id="R55755dd767bb4471" /><Relationship Type="http://schemas.openxmlformats.org/officeDocument/2006/relationships/slide" Target="/ppt/slides/slide11.xml" Id="Rdd3fcc73ff7d4f92" /><Relationship Type="http://schemas.openxmlformats.org/officeDocument/2006/relationships/slide" Target="/ppt/slides/slide12.xml" Id="R548573380a5b4c9f" /><Relationship Type="http://schemas.openxmlformats.org/officeDocument/2006/relationships/slide" Target="/ppt/slides/slide13.xml" Id="R071d7757fa894a1a" /><Relationship Type="http://schemas.openxmlformats.org/officeDocument/2006/relationships/slide" Target="/ppt/slides/slide14.xml" Id="R86ff4a93b0ad45db" /><Relationship Type="http://schemas.openxmlformats.org/officeDocument/2006/relationships/slide" Target="/ppt/slides/slide15.xml" Id="R99fd617545134c23" /><Relationship Type="http://schemas.openxmlformats.org/officeDocument/2006/relationships/slide" Target="/ppt/slides/slide16.xml" Id="Reedc96b7749c4432" /><Relationship Type="http://schemas.openxmlformats.org/officeDocument/2006/relationships/slide" Target="/ppt/slides/slide17.xml" Id="R95afb1feed05420a" /><Relationship Type="http://schemas.openxmlformats.org/officeDocument/2006/relationships/slide" Target="/ppt/slides/slide18.xml" Id="R170aa5eaacb04409" /><Relationship Type="http://schemas.openxmlformats.org/officeDocument/2006/relationships/slide" Target="/ppt/slides/slide19.xml" Id="R19e67254fba74de6" /><Relationship Type="http://schemas.openxmlformats.org/officeDocument/2006/relationships/slide" Target="/ppt/slides/slide20.xml" Id="R27314c7c688e4d85" /><Relationship Type="http://schemas.openxmlformats.org/officeDocument/2006/relationships/slide" Target="/ppt/slides/slide21.xml" Id="Rfc5ceb6fd3ce4a69" /><Relationship Type="http://schemas.openxmlformats.org/officeDocument/2006/relationships/slide" Target="/ppt/slides/slide22.xml" Id="R7c238427923a47c2" /><Relationship Type="http://schemas.openxmlformats.org/officeDocument/2006/relationships/slide" Target="/ppt/slides/slide23.xml" Id="Rdf93f51346794a47" /><Relationship Type="http://schemas.openxmlformats.org/officeDocument/2006/relationships/slide" Target="/ppt/slides/slide24.xml" Id="Red78ebeee46c4625" /><Relationship Type="http://schemas.openxmlformats.org/officeDocument/2006/relationships/slide" Target="/ppt/slides/slide25.xml" Id="R7bfe795c868a4d3d" /><Relationship Type="http://schemas.openxmlformats.org/officeDocument/2006/relationships/slide" Target="/ppt/slides/slide26.xml" Id="R7862abd95045441a" /><Relationship Type="http://schemas.openxmlformats.org/officeDocument/2006/relationships/slide" Target="/ppt/slides/slide27.xml" Id="Re4c71813bebe415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a501992a83d43e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f3e4379c3304f05" /><Relationship Type="http://schemas.openxmlformats.org/officeDocument/2006/relationships/notesMaster" Target="/ppt/notesMasters/notesMaster1.xml" Id="R5da07c0d45214a2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45d19b7667148ac" /><Relationship Type="http://schemas.openxmlformats.org/officeDocument/2006/relationships/notesMaster" Target="/ppt/notesMasters/notesMaster1.xml" Id="Rcb0c003cbb1a4e7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6779d20e8e44c1b" /><Relationship Type="http://schemas.openxmlformats.org/officeDocument/2006/relationships/notesMaster" Target="/ppt/notesMasters/notesMaster1.xml" Id="Re1a3d71f160748d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7dc0976efba469f" /><Relationship Type="http://schemas.openxmlformats.org/officeDocument/2006/relationships/notesMaster" Target="/ppt/notesMasters/notesMaster1.xml" Id="R2ff19f04240c4d8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6411484417c46d1" /><Relationship Type="http://schemas.openxmlformats.org/officeDocument/2006/relationships/notesMaster" Target="/ppt/notesMasters/notesMaster1.xml" Id="R75c2a34d5bd0473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2a637c4c3d944c6" /><Relationship Type="http://schemas.openxmlformats.org/officeDocument/2006/relationships/notesMaster" Target="/ppt/notesMasters/notesMaster1.xml" Id="R937bfc31c0894e3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bbc97a40d03488c" /><Relationship Type="http://schemas.openxmlformats.org/officeDocument/2006/relationships/notesMaster" Target="/ppt/notesMasters/notesMaster1.xml" Id="R9025ed4a6fe04a6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2398c6d74b14db9" /><Relationship Type="http://schemas.openxmlformats.org/officeDocument/2006/relationships/notesMaster" Target="/ppt/notesMasters/notesMaster1.xml" Id="R4bad1b1f379e4f5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0e2133726354fb9" /><Relationship Type="http://schemas.openxmlformats.org/officeDocument/2006/relationships/notesMaster" Target="/ppt/notesMasters/notesMaster1.xml" Id="R6122cf7835004c9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e348534c49a48d1" /><Relationship Type="http://schemas.openxmlformats.org/officeDocument/2006/relationships/notesMaster" Target="/ppt/notesMasters/notesMaster1.xml" Id="R7015f98e099a433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f63b2b680de43e9" /><Relationship Type="http://schemas.openxmlformats.org/officeDocument/2006/relationships/notesMaster" Target="/ppt/notesMasters/notesMaster1.xml" Id="R5bbb2440be714f9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493c299d0b940aa" /><Relationship Type="http://schemas.openxmlformats.org/officeDocument/2006/relationships/notesMaster" Target="/ppt/notesMasters/notesMaster1.xml" Id="R517319f8a039447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d99de0aa82e436b" /><Relationship Type="http://schemas.openxmlformats.org/officeDocument/2006/relationships/notesMaster" Target="/ppt/notesMasters/notesMaster1.xml" Id="Rbe9c7d83a28d434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6bb842e44084c42" /><Relationship Type="http://schemas.openxmlformats.org/officeDocument/2006/relationships/notesMaster" Target="/ppt/notesMasters/notesMaster1.xml" Id="R2f3e80b7a451403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95f9c9b777e4cd6" /><Relationship Type="http://schemas.openxmlformats.org/officeDocument/2006/relationships/notesMaster" Target="/ppt/notesMasters/notesMaster1.xml" Id="R17e5e0a7ce2e43c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b26f1139ede4f0d" /><Relationship Type="http://schemas.openxmlformats.org/officeDocument/2006/relationships/notesMaster" Target="/ppt/notesMasters/notesMaster1.xml" Id="Rafed9a2005364ce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c3ee686a0864d2a" /><Relationship Type="http://schemas.openxmlformats.org/officeDocument/2006/relationships/notesMaster" Target="/ppt/notesMasters/notesMaster1.xml" Id="R6866f639eaff4ae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7c07f25fa894149" /><Relationship Type="http://schemas.openxmlformats.org/officeDocument/2006/relationships/notesMaster" Target="/ppt/notesMasters/notesMaster1.xml" Id="R80d5208d6d4d4db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317a88f40da4fa9" /><Relationship Type="http://schemas.openxmlformats.org/officeDocument/2006/relationships/notesMaster" Target="/ppt/notesMasters/notesMaster1.xml" Id="R6061389443bc45f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0b54e89a48a436f" /><Relationship Type="http://schemas.openxmlformats.org/officeDocument/2006/relationships/notesMaster" Target="/ppt/notesMasters/notesMaster1.xml" Id="Rd78394c23f66440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921d77b04964f79" /><Relationship Type="http://schemas.openxmlformats.org/officeDocument/2006/relationships/notesMaster" Target="/ppt/notesMasters/notesMaster1.xml" Id="Rf74288941d4a41d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d222383e75a4509" /><Relationship Type="http://schemas.openxmlformats.org/officeDocument/2006/relationships/notesMaster" Target="/ppt/notesMasters/notesMaster1.xml" Id="R2b23d5fb117e419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a78653e1ff84d3f" /><Relationship Type="http://schemas.openxmlformats.org/officeDocument/2006/relationships/notesMaster" Target="/ppt/notesMasters/notesMaster1.xml" Id="Rea3795f9417946c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c67b817be9d4b6a" /><Relationship Type="http://schemas.openxmlformats.org/officeDocument/2006/relationships/notesMaster" Target="/ppt/notesMasters/notesMaster1.xml" Id="R2912200b98614cf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3b376eac3864b45" /><Relationship Type="http://schemas.openxmlformats.org/officeDocument/2006/relationships/notesMaster" Target="/ppt/notesMasters/notesMaster1.xml" Id="Re580ddcb4e9e42c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1295a303fbb477d" /><Relationship Type="http://schemas.openxmlformats.org/officeDocument/2006/relationships/notesMaster" Target="/ppt/notesMasters/notesMaster1.xml" Id="R2dbfd790ddba407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b5255ede1794683" /><Relationship Type="http://schemas.openxmlformats.org/officeDocument/2006/relationships/notesMaster" Target="/ppt/notesMasters/notesMaster1.xml" Id="R1abe2977fcc6485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abfa657bd4141b8" /><Relationship Type="http://schemas.openxmlformats.org/officeDocument/2006/relationships/image" Target="/ppt/media/image.png" Id="Rb1534f779998455d" /><Relationship Type="http://schemas.openxmlformats.org/officeDocument/2006/relationships/image" Target="/ppt/media/image2.png" Id="Ra5961f4c64d44807" /><Relationship Type="http://schemas.openxmlformats.org/officeDocument/2006/relationships/image" Target="/ppt/media/image.jpeg" Id="R419cf62483424cb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5f7d457a30a440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1534f779998455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5961f4c64d4480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19cf62483424cb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7d04b8e73b84632" /><Relationship Type="http://schemas.openxmlformats.org/officeDocument/2006/relationships/slideLayout" Target="/ppt/slideLayouts/slideLayout1.xml" Id="Re494cb2e0b4144d5" /><Relationship Type="http://schemas.openxmlformats.org/officeDocument/2006/relationships/slideLayout" Target="/ppt/slideLayouts/slideLayout2.xml" Id="R561718802d1948f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494cb2e0b4144d5"/>
    <p:sldLayoutId xmlns:r="http://schemas.openxmlformats.org/officeDocument/2006/relationships" id="2147483650" r:id="R561718802d1948f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8adc6c87ff4471" /><Relationship Type="http://schemas.openxmlformats.org/officeDocument/2006/relationships/notesSlide" Target="/ppt/notesSlides/notesSlide1.xml" Id="Rc1344b9302f9432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695fde85c54cea" /><Relationship Type="http://schemas.openxmlformats.org/officeDocument/2006/relationships/notesSlide" Target="/ppt/notesSlides/notesSlide2.xml" Id="Rd21257fd03364fd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c6fdb7f6924320" /><Relationship Type="http://schemas.openxmlformats.org/officeDocument/2006/relationships/notesSlide" Target="/ppt/notesSlides/notesSlide3.xml" Id="Ra8599257527e481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6312a228db4cd8" /><Relationship Type="http://schemas.openxmlformats.org/officeDocument/2006/relationships/notesSlide" Target="/ppt/notesSlides/notesSlide4.xml" Id="R3298c20da1e24d9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4023ba4fac45ae" /><Relationship Type="http://schemas.openxmlformats.org/officeDocument/2006/relationships/notesSlide" Target="/ppt/notesSlides/notesSlide5.xml" Id="R618ea605fc63472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88a3b7a76c4165" /><Relationship Type="http://schemas.openxmlformats.org/officeDocument/2006/relationships/notesSlide" Target="/ppt/notesSlides/notesSlide6.xml" Id="R9f8a06fe113441a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7292f1a6c44063" /><Relationship Type="http://schemas.openxmlformats.org/officeDocument/2006/relationships/notesSlide" Target="/ppt/notesSlides/notesSlide7.xml" Id="R236589843ef64ce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0feb23b55a4519" /><Relationship Type="http://schemas.openxmlformats.org/officeDocument/2006/relationships/notesSlide" Target="/ppt/notesSlides/notesSlide8.xml" Id="Rff52fdda03be48f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bd67aeda9547b6" /><Relationship Type="http://schemas.openxmlformats.org/officeDocument/2006/relationships/notesSlide" Target="/ppt/notesSlides/notesSlide9.xml" Id="R6887b2013b82460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68398443754799" /><Relationship Type="http://schemas.openxmlformats.org/officeDocument/2006/relationships/notesSlide" Target="/ppt/notesSlides/notesSlide10.xml" Id="Rd98ae87796f742c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c87e8bb5a445b7" /><Relationship Type="http://schemas.openxmlformats.org/officeDocument/2006/relationships/notesSlide" Target="/ppt/notesSlides/notesSlide11.xml" Id="R0cb76e319cf4447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c8522f030544cf" /><Relationship Type="http://schemas.openxmlformats.org/officeDocument/2006/relationships/notesSlide" Target="/ppt/notesSlides/notesSlide12.xml" Id="Rdcd9558314b848c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61f92cbd0b481a" /><Relationship Type="http://schemas.openxmlformats.org/officeDocument/2006/relationships/notesSlide" Target="/ppt/notesSlides/notesSlide13.xml" Id="Rb0db1da61a3e40c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3d9259837e4ec5" /><Relationship Type="http://schemas.openxmlformats.org/officeDocument/2006/relationships/notesSlide" Target="/ppt/notesSlides/notesSlide14.xml" Id="R1e658c586231418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806d7b42a64b3f" /><Relationship Type="http://schemas.openxmlformats.org/officeDocument/2006/relationships/notesSlide" Target="/ppt/notesSlides/notesSlide15.xml" Id="R94d71d625877450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60f2fdd39a4f39" /><Relationship Type="http://schemas.openxmlformats.org/officeDocument/2006/relationships/notesSlide" Target="/ppt/notesSlides/notesSlide16.xml" Id="Rc1fcba1099834e9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9804999a894994" /><Relationship Type="http://schemas.openxmlformats.org/officeDocument/2006/relationships/notesSlide" Target="/ppt/notesSlides/notesSlide17.xml" Id="R3860fa466d5a4ae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0840bd9ce04f15" /><Relationship Type="http://schemas.openxmlformats.org/officeDocument/2006/relationships/notesSlide" Target="/ppt/notesSlides/notesSlide18.xml" Id="R911d5ec1927147a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9d01003ea34ff2" /><Relationship Type="http://schemas.openxmlformats.org/officeDocument/2006/relationships/notesSlide" Target="/ppt/notesSlides/notesSlide19.xml" Id="R99e9d0beb7b1443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2435cb840b4025" /><Relationship Type="http://schemas.openxmlformats.org/officeDocument/2006/relationships/notesSlide" Target="/ppt/notesSlides/notesSlide20.xml" Id="R8ada11bcb46e4de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6b0b14aa61431f" /><Relationship Type="http://schemas.openxmlformats.org/officeDocument/2006/relationships/notesSlide" Target="/ppt/notesSlides/notesSlide21.xml" Id="Rd65189133d48411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042ab1e8834c7e" /><Relationship Type="http://schemas.openxmlformats.org/officeDocument/2006/relationships/notesSlide" Target="/ppt/notesSlides/notesSlide22.xml" Id="R25934e31553545c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7fb9a8343440b7" /><Relationship Type="http://schemas.openxmlformats.org/officeDocument/2006/relationships/notesSlide" Target="/ppt/notesSlides/notesSlide23.xml" Id="R92fb71204705455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c32574fa442f7" /><Relationship Type="http://schemas.openxmlformats.org/officeDocument/2006/relationships/notesSlide" Target="/ppt/notesSlides/notesSlide24.xml" Id="R8e12e3009de4482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a896c215174899" /><Relationship Type="http://schemas.openxmlformats.org/officeDocument/2006/relationships/notesSlide" Target="/ppt/notesSlides/notesSlide25.xml" Id="R71fd26a32b0647b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89bf23cf294d55" /><Relationship Type="http://schemas.openxmlformats.org/officeDocument/2006/relationships/notesSlide" Target="/ppt/notesSlides/notesSlide26.xml" Id="R45c1fe9795194a4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d440cd63134f77" /><Relationship Type="http://schemas.openxmlformats.org/officeDocument/2006/relationships/notesSlide" Target="/ppt/notesSlides/notesSlide27.xml" Id="Ra98da35525294ce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約翰福音第17章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17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  |  John 17:1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耶穌說了這話，就舉目望天，說：「父啊，時候到了，願你榮耀你的兒子，使兒子也榮耀你；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words spake Jesus, and lifted up his eyes to heaven, and said, Father, the hour is come; glorify thy Son, that thy Son also may glorify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17:2  |  John 17:2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正如你曾賜給他權柄管理凡有血氣的，叫他將永生賜給你所賜給他的人。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thou hast given him power over all flesh, that he should give eternal life to as many as thou hast given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17:3  |  John 17:3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認識你－獨一的真神，並且認識你所差來的耶穌基督，這就是永生。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is life eternal, that they might know thee the only true God, and Jesus Christ, whom thou hast sent.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17:4  |  John 17:4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我在地上已經榮耀你，你所託付我的事，我已成全了。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glorified thee on the earth: I have finished the work which thou gavest me to do.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17:5  |  John 17:5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父啊，現在求你使我同你享榮耀，就是未有世界以先，我同你所有的榮耀。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now, O Father, glorify thou me with thine own self with the glory which I had with thee before the world was.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17:6  |  John 17:6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「你從世上賜給我的人，我已將你的名顯明與他們。他們本是你的，你將他們賜給我，他們也遵守了你的道。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manifested thy name unto the men which thou gavest me out of the world: thine they were, and thou gavest them me; and they have kept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17:7  |  John 17:7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如今他們知道，凡你所賜給我的，都是從你那裏來的；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they have known that all things whatsoever thou hast given me are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17:8  |  John 17:8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因為你所賜給我的道，我已經賜給他們，他們也領受了，又確實知道，我是從你出來的，並且信你差了我來。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given unto them the words which thou gavest me; and they have received them, and have known surely that I came out from thee, and they have believed that thou didst send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17:9  |  John 17:9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我為他們祈求，不為世人祈求，卻為你所賜給我的人祈求，因他們本是你的。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pray for them: I pray not for the world, but for them which thou hast given me; for they are thine.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17:10  |  John 17:10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凡是我的，都是你的；你的也是我的，並且我因他們得了榮耀。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mine are thine, and thine are mine; and I am glorified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17:11  |  John 17:11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從今以後，我不在世上，他們卻在世上；我往你那裏去。聖父啊，求你因你所賜給我的名保守他們，叫他們合而為一像我們一樣。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I am no more in the world, but these are in the world, and I come to thee. Holy Father, keep through thine own name those whom thou hast given me, that they may be one, as we are.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17:12  |  John 17:12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我與他們同在的時候，因你所賜給我的名保守了他們，我也護衛了他們；其中除了那滅亡之子，沒有一個滅亡的，好叫經上的話得應驗。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While I was with them in the world, I kept them in thy name: those that thou gavest me I have kept, and none of them is lost, but the son of perdition; that the scripture might be fulfilled.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17:13  |  John 17:13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現在我往你那裏去，我還在世上說這話，是叫他們心裏充滿我的喜樂。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come I to thee; and these things I speak in the world, that they might have my joy fulfilled in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17:14  |  John 17:14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我已將你的道賜給他們。世界又恨他們；因為他們不屬世界，正如我不屬世界一樣。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given them thy word; and the world hath hated them, because they are not of the world, even as I am not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17:15  |  John 17:15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我不求你叫他們離開世界，只求你保守他們脫離那惡者。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pray not that thou shouldest take them out of the world, but that thou shouldest keep them from the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17:16  |  John 17:16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他們不屬世界，正如我不屬世界一樣。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not of the world, even as I am not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17:17  |  John 17:17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求你用真理使他們成聖；你的道就是真理。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Sanctify them through thy truth: thy word is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17:18  |  John 17:18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你怎樣差我到世上，我也照樣差他們到世上。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thou hast sent me into the world, even so have I also sent them into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17:19  |  John 17:19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我為他們的緣故，自己分別為聖，叫他們也因真理成聖。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 their sakes I sanctify myself, that they also might be sanctified through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17:20  |  John 17:20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「我不但為這些人祈求，也為那些因他們的話信我的人祈求，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pray I for these alone, but for them also which shall believe on me through their word;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17:21  |  John 17:21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使他們都合而為一。正如你父在我裏面，我在你裏面，使他們也在我們裏面，叫世人可以信你差了我來。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all may be one; as thou, Father, art in me, and I in thee, that they also may be one in us: that the world may believe that thou hast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17:22  |  John 17:22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你所賜給我的榮耀，我已賜給他們，使他們合而為一，像我們合而為一。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glory which thou gavest me I have given them; that they may be one, even as we are one: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17:23  |  John 17:23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我在他們裏面，你在我裏面，使他們完完全全地合而為一，叫世人知道你差了我來，也知道你愛他們如同愛我一樣。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in them, and thou in me, that they may be made perfect in one; and that the world may know that thou hast sent me, and hast loved them, as thou hast loved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17:24  |  John 17:24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父啊，我在哪裏，願你所賜給我的人也同我在那裏，叫他們看見你所賜給我的榮耀；因為創立世界以前，你已經愛我了。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Father, I will that they also, whom thou hast given me, be with me where I am; that they may behold my glory, which thou hast given me: for thou lovedst me before the foundation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17:25  |  John 17:25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公義的父啊，世人未曾認識你，我卻認識你；這些人也知道你差了我來。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righteous Father, the world hath not known thee: but I have known thee, and these have known that thou hast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17:26  |  John 17:26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我已將你的名指示他們，還要指示他們，使你所愛我的愛在他們裏面，我也在他們裏面。」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have declared unto them thy name, and will declare it: that the love wherewith thou hast loved me may be in them, and I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2026-08-26T14:34:08.2960000Z</dcterms:created>
  <dcterms:modified xsi:type="dcterms:W3CDTF">2026-08-26T14:34:08.2960000Z</dcterms:modified>
</coreProperties>
</file>