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f91fe683a774364" /><Relationship Type="http://schemas.openxmlformats.org/officeDocument/2006/relationships/extended-properties" Target="/docProps/app.xml" Id="R5d5926c8718e4e89" /><Relationship Type="http://schemas.openxmlformats.org/officeDocument/2006/relationships/officeDocument" Target="/ppt/presentation.xml" Id="R66b4b99a029d4060" /></Relationships>
</file>

<file path=ppt/presentation.xml><?xml version="1.0" encoding="utf-8"?>
<p:presentation xmlns:p="http://schemas.openxmlformats.org/presentationml/2006/main">
  <p:sldMasterIdLst>
    <p:sldMasterId xmlns:r="http://schemas.openxmlformats.org/officeDocument/2006/relationships" id="2147483648" r:id="Rbc9a7e1e58154b5b"/>
  </p:sldMasterIdLst>
  <p:notesMasterIdLst>
    <p:notesMasterId xmlns:r="http://schemas.openxmlformats.org/officeDocument/2006/relationships" r:id="Rce28c75e66ce4ec5"/>
  </p:notesMasterIdLst>
  <p:sldIdLst>
    <p:sldId xmlns:r="http://schemas.openxmlformats.org/officeDocument/2006/relationships" id="256" r:id="Ra5cf5e77aff24770"/>
    <p:sldId xmlns:r="http://schemas.openxmlformats.org/officeDocument/2006/relationships" id="257" r:id="Reee81e41b43a4628"/>
    <p:sldId xmlns:r="http://schemas.openxmlformats.org/officeDocument/2006/relationships" id="258" r:id="R51c6ea089de84575"/>
    <p:sldId xmlns:r="http://schemas.openxmlformats.org/officeDocument/2006/relationships" id="259" r:id="R5459c27b435b4741"/>
    <p:sldId xmlns:r="http://schemas.openxmlformats.org/officeDocument/2006/relationships" id="260" r:id="Rae09dc53a8b346b2"/>
    <p:sldId xmlns:r="http://schemas.openxmlformats.org/officeDocument/2006/relationships" id="261" r:id="Rce293229abc448ae"/>
    <p:sldId xmlns:r="http://schemas.openxmlformats.org/officeDocument/2006/relationships" id="262" r:id="R83fcf568d21948e6"/>
    <p:sldId xmlns:r="http://schemas.openxmlformats.org/officeDocument/2006/relationships" id="263" r:id="R3bf23dae78cc4106"/>
    <p:sldId xmlns:r="http://schemas.openxmlformats.org/officeDocument/2006/relationships" id="264" r:id="Re289c028d7b04edd"/>
    <p:sldId xmlns:r="http://schemas.openxmlformats.org/officeDocument/2006/relationships" id="265" r:id="Rd493e7b4d10c4470"/>
    <p:sldId xmlns:r="http://schemas.openxmlformats.org/officeDocument/2006/relationships" id="266" r:id="R32552c935ad248a8"/>
    <p:sldId xmlns:r="http://schemas.openxmlformats.org/officeDocument/2006/relationships" id="267" r:id="Rbf84ec5134994e0f"/>
    <p:sldId xmlns:r="http://schemas.openxmlformats.org/officeDocument/2006/relationships" id="268" r:id="Ra397710a026543a0"/>
    <p:sldId xmlns:r="http://schemas.openxmlformats.org/officeDocument/2006/relationships" id="269" r:id="Rae7c9e9d72be453e"/>
    <p:sldId xmlns:r="http://schemas.openxmlformats.org/officeDocument/2006/relationships" id="270" r:id="Rfe534fc3daeb498c"/>
    <p:sldId xmlns:r="http://schemas.openxmlformats.org/officeDocument/2006/relationships" id="271" r:id="Rabb57670b8724c2a"/>
    <p:sldId xmlns:r="http://schemas.openxmlformats.org/officeDocument/2006/relationships" id="272" r:id="Rac5e7482c43043cf"/>
    <p:sldId xmlns:r="http://schemas.openxmlformats.org/officeDocument/2006/relationships" id="273" r:id="Ra75d73ab164d44f5"/>
    <p:sldId xmlns:r="http://schemas.openxmlformats.org/officeDocument/2006/relationships" id="274" r:id="R1a5f29455bde42f3"/>
    <p:sldId xmlns:r="http://schemas.openxmlformats.org/officeDocument/2006/relationships" id="275" r:id="Rdc65354235634010"/>
    <p:sldId xmlns:r="http://schemas.openxmlformats.org/officeDocument/2006/relationships" id="276" r:id="R5dd46f93fa9b4b17"/>
    <p:sldId xmlns:r="http://schemas.openxmlformats.org/officeDocument/2006/relationships" id="277" r:id="Rd3847af109964e08"/>
    <p:sldId xmlns:r="http://schemas.openxmlformats.org/officeDocument/2006/relationships" id="278" r:id="R0f6da9cdee4d48a9"/>
    <p:sldId xmlns:r="http://schemas.openxmlformats.org/officeDocument/2006/relationships" id="279" r:id="R8bd3718713914ed0"/>
    <p:sldId xmlns:r="http://schemas.openxmlformats.org/officeDocument/2006/relationships" id="280" r:id="R33264a38152d4c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d5251a31cf94c21" /><Relationship Type="http://schemas.openxmlformats.org/officeDocument/2006/relationships/slideMaster" Target="/ppt/slideMasters/slideMaster1.xml" Id="Rbc9a7e1e58154b5b" /><Relationship Type="http://schemas.openxmlformats.org/officeDocument/2006/relationships/notesMaster" Target="/ppt/notesMasters/notesMaster1.xml" Id="Rce28c75e66ce4ec5" /><Relationship Type="http://schemas.openxmlformats.org/officeDocument/2006/relationships/presProps" Target="/ppt/presProps.xml" Id="Rbc788caa6f4147f2" /><Relationship Type="http://schemas.openxmlformats.org/officeDocument/2006/relationships/tableStyles" Target="/ppt/tableStyles.xml" Id="R3139f2c337074e6c" /><Relationship Type="http://schemas.openxmlformats.org/officeDocument/2006/relationships/slide" Target="/ppt/slides/slide1.xml" Id="Ra5cf5e77aff24770" /><Relationship Type="http://schemas.openxmlformats.org/officeDocument/2006/relationships/slide" Target="/ppt/slides/slide2.xml" Id="Reee81e41b43a4628" /><Relationship Type="http://schemas.openxmlformats.org/officeDocument/2006/relationships/slide" Target="/ppt/slides/slide3.xml" Id="R51c6ea089de84575" /><Relationship Type="http://schemas.openxmlformats.org/officeDocument/2006/relationships/slide" Target="/ppt/slides/slide4.xml" Id="R5459c27b435b4741" /><Relationship Type="http://schemas.openxmlformats.org/officeDocument/2006/relationships/slide" Target="/ppt/slides/slide5.xml" Id="Rae09dc53a8b346b2" /><Relationship Type="http://schemas.openxmlformats.org/officeDocument/2006/relationships/slide" Target="/ppt/slides/slide6.xml" Id="Rce293229abc448ae" /><Relationship Type="http://schemas.openxmlformats.org/officeDocument/2006/relationships/slide" Target="/ppt/slides/slide7.xml" Id="R83fcf568d21948e6" /><Relationship Type="http://schemas.openxmlformats.org/officeDocument/2006/relationships/slide" Target="/ppt/slides/slide8.xml" Id="R3bf23dae78cc4106" /><Relationship Type="http://schemas.openxmlformats.org/officeDocument/2006/relationships/slide" Target="/ppt/slides/slide9.xml" Id="Re289c028d7b04edd" /><Relationship Type="http://schemas.openxmlformats.org/officeDocument/2006/relationships/slide" Target="/ppt/slides/slide10.xml" Id="Rd493e7b4d10c4470" /><Relationship Type="http://schemas.openxmlformats.org/officeDocument/2006/relationships/slide" Target="/ppt/slides/slide11.xml" Id="R32552c935ad248a8" /><Relationship Type="http://schemas.openxmlformats.org/officeDocument/2006/relationships/slide" Target="/ppt/slides/slide12.xml" Id="Rbf84ec5134994e0f" /><Relationship Type="http://schemas.openxmlformats.org/officeDocument/2006/relationships/slide" Target="/ppt/slides/slide13.xml" Id="Ra397710a026543a0" /><Relationship Type="http://schemas.openxmlformats.org/officeDocument/2006/relationships/slide" Target="/ppt/slides/slide14.xml" Id="Rae7c9e9d72be453e" /><Relationship Type="http://schemas.openxmlformats.org/officeDocument/2006/relationships/slide" Target="/ppt/slides/slide15.xml" Id="Rfe534fc3daeb498c" /><Relationship Type="http://schemas.openxmlformats.org/officeDocument/2006/relationships/slide" Target="/ppt/slides/slide16.xml" Id="Rabb57670b8724c2a" /><Relationship Type="http://schemas.openxmlformats.org/officeDocument/2006/relationships/slide" Target="/ppt/slides/slide17.xml" Id="Rac5e7482c43043cf" /><Relationship Type="http://schemas.openxmlformats.org/officeDocument/2006/relationships/slide" Target="/ppt/slides/slide18.xml" Id="Ra75d73ab164d44f5" /><Relationship Type="http://schemas.openxmlformats.org/officeDocument/2006/relationships/slide" Target="/ppt/slides/slide19.xml" Id="R1a5f29455bde42f3" /><Relationship Type="http://schemas.openxmlformats.org/officeDocument/2006/relationships/slide" Target="/ppt/slides/slide20.xml" Id="Rdc65354235634010" /><Relationship Type="http://schemas.openxmlformats.org/officeDocument/2006/relationships/slide" Target="/ppt/slides/slide21.xml" Id="R5dd46f93fa9b4b17" /><Relationship Type="http://schemas.openxmlformats.org/officeDocument/2006/relationships/slide" Target="/ppt/slides/slide22.xml" Id="Rd3847af109964e08" /><Relationship Type="http://schemas.openxmlformats.org/officeDocument/2006/relationships/slide" Target="/ppt/slides/slide23.xml" Id="R0f6da9cdee4d48a9" /><Relationship Type="http://schemas.openxmlformats.org/officeDocument/2006/relationships/slide" Target="/ppt/slides/slide24.xml" Id="R8bd3718713914ed0" /><Relationship Type="http://schemas.openxmlformats.org/officeDocument/2006/relationships/slide" Target="/ppt/slides/slide25.xml" Id="R33264a38152d4c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eb0ff291944ec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7755d0df5144463" /><Relationship Type="http://schemas.openxmlformats.org/officeDocument/2006/relationships/notesMaster" Target="/ppt/notesMasters/notesMaster1.xml" Id="R56066be1f4ee40f5"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b5335b0ec14885" /><Relationship Type="http://schemas.openxmlformats.org/officeDocument/2006/relationships/notesMaster" Target="/ppt/notesMasters/notesMaster1.xml" Id="R9ab1a74b449342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00f7f003ac814ede" /><Relationship Type="http://schemas.openxmlformats.org/officeDocument/2006/relationships/notesMaster" Target="/ppt/notesMasters/notesMaster1.xml" Id="Red91737eeb3c4b6a" /></Relationships>
</file>

<file path=ppt/notesSlides/_rels/notesSlide4.xml.rels>&#65279;<?xml version="1.0" encoding="utf-8"?><Relationships xmlns="http://schemas.openxmlformats.org/package/2006/relationships"><Relationship Type="http://schemas.openxmlformats.org/officeDocument/2006/relationships/slide" Target="/ppt/slides/slide4.xml" Id="Rfac44738f3864584" /><Relationship Type="http://schemas.openxmlformats.org/officeDocument/2006/relationships/notesMaster" Target="/ppt/notesMasters/notesMaster1.xml" Id="R42a4fac3ef814be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fd3b9b1bf24a7f" /><Relationship Type="http://schemas.openxmlformats.org/officeDocument/2006/relationships/notesMaster" Target="/ppt/notesMasters/notesMaster1.xml" Id="Rb53f10900f5c44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05b6cd82304b8f" /><Relationship Type="http://schemas.openxmlformats.org/officeDocument/2006/relationships/notesMaster" Target="/ppt/notesMasters/notesMaster1.xml" Id="R008f97a5843d4f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ccb9f74e7f024781" /><Relationship Type="http://schemas.openxmlformats.org/officeDocument/2006/relationships/notesMaster" Target="/ppt/notesMasters/notesMaster1.xml" Id="Rd4c50a1afba542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7dc9efe4abfe46e2" /><Relationship Type="http://schemas.openxmlformats.org/officeDocument/2006/relationships/notesMaster" Target="/ppt/notesMasters/notesMaster1.xml" Id="R42f638788e934a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777069441a94314" /><Relationship Type="http://schemas.openxmlformats.org/officeDocument/2006/relationships/notesMaster" Target="/ppt/notesMasters/notesMaster1.xml" Id="Rb1cbb2f4f16b4ff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49b09a7eab64a09" /><Relationship Type="http://schemas.openxmlformats.org/officeDocument/2006/relationships/notesMaster" Target="/ppt/notesMasters/notesMaster1.xml" Id="Rda3ffb8fba554a0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d71daaf33694c5e" /><Relationship Type="http://schemas.openxmlformats.org/officeDocument/2006/relationships/notesMaster" Target="/ppt/notesMasters/notesMaster1.xml" Id="Rf4d7955d968543c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07bbb6c033f4c38" /><Relationship Type="http://schemas.openxmlformats.org/officeDocument/2006/relationships/notesMaster" Target="/ppt/notesMasters/notesMaster1.xml" Id="R63f9af62d07c4d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d2bc7756d71434b" /><Relationship Type="http://schemas.openxmlformats.org/officeDocument/2006/relationships/notesMaster" Target="/ppt/notesMasters/notesMaster1.xml" Id="R4ba73be28e784fd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a3a443d2d247a8" /><Relationship Type="http://schemas.openxmlformats.org/officeDocument/2006/relationships/notesMaster" Target="/ppt/notesMasters/notesMaster1.xml" Id="R6d0783e6d4074ef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04cc7146be2452e" /><Relationship Type="http://schemas.openxmlformats.org/officeDocument/2006/relationships/notesMaster" Target="/ppt/notesMasters/notesMaster1.xml" Id="Rafb9ff1ac6ea47b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f26947428d44984" /><Relationship Type="http://schemas.openxmlformats.org/officeDocument/2006/relationships/notesMaster" Target="/ppt/notesMasters/notesMaster1.xml" Id="Re7b3a4101e8546a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0e52b409c084447" /><Relationship Type="http://schemas.openxmlformats.org/officeDocument/2006/relationships/notesMaster" Target="/ppt/notesMasters/notesMaster1.xml" Id="R371e3a5d42c647f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9e4e7d249542ff" /><Relationship Type="http://schemas.openxmlformats.org/officeDocument/2006/relationships/notesMaster" Target="/ppt/notesMasters/notesMaster1.xml" Id="R6be9ca759b8b413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81134da0df74d1d" /><Relationship Type="http://schemas.openxmlformats.org/officeDocument/2006/relationships/notesMaster" Target="/ppt/notesMasters/notesMaster1.xml" Id="R9ca0efce9dea4cc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cc3035b38c448cc" /><Relationship Type="http://schemas.openxmlformats.org/officeDocument/2006/relationships/notesMaster" Target="/ppt/notesMasters/notesMaster1.xml" Id="R54ab17d324da447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943f86a929f47fc" /><Relationship Type="http://schemas.openxmlformats.org/officeDocument/2006/relationships/notesMaster" Target="/ppt/notesMasters/notesMaster1.xml" Id="R47bbcfe3998e48c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f83aaaa38b544a1" /><Relationship Type="http://schemas.openxmlformats.org/officeDocument/2006/relationships/notesMaster" Target="/ppt/notesMasters/notesMaster1.xml" Id="Rea0c8c40bc13403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65d990b66b9452a" /><Relationship Type="http://schemas.openxmlformats.org/officeDocument/2006/relationships/notesMaster" Target="/ppt/notesMasters/notesMaster1.xml" Id="Re4a9f5d5ea0f4da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ce696efe7c04601" /><Relationship Type="http://schemas.openxmlformats.org/officeDocument/2006/relationships/notesMaster" Target="/ppt/notesMasters/notesMaster1.xml" Id="R90e8ad5e43b74f4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d39cc49a89d43db" /><Relationship Type="http://schemas.openxmlformats.org/officeDocument/2006/relationships/notesMaster" Target="/ppt/notesMasters/notesMaster1.xml" Id="R7c233cf5a01c45f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4828e750c84d05" /><Relationship Type="http://schemas.openxmlformats.org/officeDocument/2006/relationships/image" Target="/ppt/media/image.png" Id="R140fe00b46c44ee7" /><Relationship Type="http://schemas.openxmlformats.org/officeDocument/2006/relationships/image" Target="/ppt/media/image2.png" Id="R12ee363c951e43ad" /><Relationship Type="http://schemas.openxmlformats.org/officeDocument/2006/relationships/image" Target="/ppt/media/image.jpeg" Id="Rd8535c179403413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7262243a663432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40fe00b46c44ee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2ee363c951e43a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8535c179403413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5ad5a0c08144544" /><Relationship Type="http://schemas.openxmlformats.org/officeDocument/2006/relationships/slideLayout" Target="/ppt/slideLayouts/slideLayout1.xml" Id="R7150ff2e1d2941c4" /><Relationship Type="http://schemas.openxmlformats.org/officeDocument/2006/relationships/slideLayout" Target="/ppt/slideLayouts/slideLayout2.xml" Id="R9c76dfc8fbd440b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150ff2e1d2941c4"/>
    <p:sldLayoutId xmlns:r="http://schemas.openxmlformats.org/officeDocument/2006/relationships" id="2147483650" r:id="R9c76dfc8fbd440b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ec5cef650bf41b8" /><Relationship Type="http://schemas.openxmlformats.org/officeDocument/2006/relationships/notesSlide" Target="/ppt/notesSlides/notesSlide1.xml" Id="Re489b1d718a2444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2a5b67ef98a4fcd" /><Relationship Type="http://schemas.openxmlformats.org/officeDocument/2006/relationships/notesSlide" Target="/ppt/notesSlides/notesSlide2.xml" Id="R40d5cf9e0677427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b72b5f814294300" /><Relationship Type="http://schemas.openxmlformats.org/officeDocument/2006/relationships/notesSlide" Target="/ppt/notesSlides/notesSlide3.xml" Id="R2b02585ced084b8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d85f36c6553476b" /><Relationship Type="http://schemas.openxmlformats.org/officeDocument/2006/relationships/notesSlide" Target="/ppt/notesSlides/notesSlide4.xml" Id="R426e02a14cbe4d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0cc1bccc5d6402a" /><Relationship Type="http://schemas.openxmlformats.org/officeDocument/2006/relationships/notesSlide" Target="/ppt/notesSlides/notesSlide5.xml" Id="R979f9934f180424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20d9a1a50e34163" /><Relationship Type="http://schemas.openxmlformats.org/officeDocument/2006/relationships/notesSlide" Target="/ppt/notesSlides/notesSlide6.xml" Id="R4f5c76a9694b41d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31b55c25ef4439" /><Relationship Type="http://schemas.openxmlformats.org/officeDocument/2006/relationships/notesSlide" Target="/ppt/notesSlides/notesSlide7.xml" Id="Rc42194f45850450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427a54e6ee24a23" /><Relationship Type="http://schemas.openxmlformats.org/officeDocument/2006/relationships/notesSlide" Target="/ppt/notesSlides/notesSlide8.xml" Id="Raa16b6f2d8a14f7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dac641291f946ab" /><Relationship Type="http://schemas.openxmlformats.org/officeDocument/2006/relationships/notesSlide" Target="/ppt/notesSlides/notesSlide9.xml" Id="R47ebe1b8e7c542c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ff642923ef34e22" /><Relationship Type="http://schemas.openxmlformats.org/officeDocument/2006/relationships/notesSlide" Target="/ppt/notesSlides/notesSlide10.xml" Id="R3e4111f476bf48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b25bbde23e84f91" /><Relationship Type="http://schemas.openxmlformats.org/officeDocument/2006/relationships/notesSlide" Target="/ppt/notesSlides/notesSlide11.xml" Id="R89c87836e7d545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f0a3134ea25406c" /><Relationship Type="http://schemas.openxmlformats.org/officeDocument/2006/relationships/notesSlide" Target="/ppt/notesSlides/notesSlide12.xml" Id="Ref32435f8e504f3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3622c0c582c4bce" /><Relationship Type="http://schemas.openxmlformats.org/officeDocument/2006/relationships/notesSlide" Target="/ppt/notesSlides/notesSlide13.xml" Id="R12525eb711ed4f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c6cec689d9c4cfb" /><Relationship Type="http://schemas.openxmlformats.org/officeDocument/2006/relationships/notesSlide" Target="/ppt/notesSlides/notesSlide14.xml" Id="Ra7a6ec6565f34db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9c8e31377c041ad" /><Relationship Type="http://schemas.openxmlformats.org/officeDocument/2006/relationships/notesSlide" Target="/ppt/notesSlides/notesSlide15.xml" Id="R3c12f12a2e18497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6b49acc8db24cb4" /><Relationship Type="http://schemas.openxmlformats.org/officeDocument/2006/relationships/notesSlide" Target="/ppt/notesSlides/notesSlide16.xml" Id="Rfa91dd9275a14b0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dafc96c44624971" /><Relationship Type="http://schemas.openxmlformats.org/officeDocument/2006/relationships/notesSlide" Target="/ppt/notesSlides/notesSlide17.xml" Id="R6282e2d4a8614b1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cff4f9ef5a04604" /><Relationship Type="http://schemas.openxmlformats.org/officeDocument/2006/relationships/notesSlide" Target="/ppt/notesSlides/notesSlide18.xml" Id="R1d92d3229cb1482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bf4a3d0224f48c6" /><Relationship Type="http://schemas.openxmlformats.org/officeDocument/2006/relationships/notesSlide" Target="/ppt/notesSlides/notesSlide19.xml" Id="R5d218578ab2349d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d1e7e03314449da" /><Relationship Type="http://schemas.openxmlformats.org/officeDocument/2006/relationships/notesSlide" Target="/ppt/notesSlides/notesSlide20.xml" Id="R3d6d8ac538b4414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27ba0d0d90d43cf" /><Relationship Type="http://schemas.openxmlformats.org/officeDocument/2006/relationships/notesSlide" Target="/ppt/notesSlides/notesSlide21.xml" Id="R46aae203926d424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95a8c37f8274fe3" /><Relationship Type="http://schemas.openxmlformats.org/officeDocument/2006/relationships/notesSlide" Target="/ppt/notesSlides/notesSlide22.xml" Id="Rac806226471843b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ceb52e93009492b" /><Relationship Type="http://schemas.openxmlformats.org/officeDocument/2006/relationships/notesSlide" Target="/ppt/notesSlides/notesSlide23.xml" Id="R85398560a6c2400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22bcd7d935a4a4e" /><Relationship Type="http://schemas.openxmlformats.org/officeDocument/2006/relationships/notesSlide" Target="/ppt/notesSlides/notesSlide24.xml" Id="Rf2f28e46ffec4f6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2abf15233fc4b28" /><Relationship Type="http://schemas.openxmlformats.org/officeDocument/2006/relationships/notesSlide" Target="/ppt/notesSlides/notesSlide25.xml" Id="Ra79a6d83f8bc4a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列王紀上第17章</a:t>
            </a:r>
          </a:p>
          <a:p xmlns:a="http://schemas.openxmlformats.org/drawingml/2006/main">
            <a:pPr algn="ctr">
              <a:buNone/>
            </a:pPr>
            <a:r>
              <a:rPr sz="2000">
                <a:solidFill>
                  <a:srgbClr val="FFFFFF"/>
                </a:solidFill>
                <a:latin typeface="Georgia"/>
                <a:ea typeface="Georgia"/>
                <a:cs typeface="Georgia"/>
              </a:rPr>
              <a:t>1 Kings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  |  1 Kings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基列寄居的提斯比人以利亞對亞哈說：「我指着所事奉永生耶和華－以色列的神起誓，這幾年我若不禱告，必不降露，不下雨。」</a:t>
            </a:r>
          </a:p>
          <a:p xmlns:a="http://schemas.openxmlformats.org/drawingml/2006/main">
            <a:pPr algn="ctr">
              <a:buNone/>
            </a:pPr>
            <a:r>
              <a:rPr sz="2100">
                <a:solidFill>
                  <a:srgbClr val="FFFFFF"/>
                </a:solidFill>
                <a:latin typeface="Georgia"/>
                <a:ea typeface="Georgia"/>
                <a:cs typeface="Georgia"/>
              </a:rPr>
              <a:t>And Elijah the Tishbite, who was of the inhabitants of Gilead, said unto Ahab, As the LORD God of Israel liveth, before whom I stand, there shall not be dew nor rain these years, but according to my word.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17:2  |  1 Kings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耶和華的話臨到以利亞說：</a:t>
            </a:r>
          </a:p>
          <a:p xmlns:a="http://schemas.openxmlformats.org/drawingml/2006/main">
            <a:pPr algn="ctr">
              <a:buNone/>
            </a:pPr>
            <a:r>
              <a:rPr sz="2800">
                <a:solidFill>
                  <a:srgbClr val="FFFFFF"/>
                </a:solidFill>
                <a:latin typeface="Georgia"/>
                <a:ea typeface="Georgia"/>
                <a:cs typeface="Georgia"/>
              </a:rPr>
              <a:t>And the word of the LORD came unto him,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17:3  |  1 Kings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「你離開這裏往東去，藏在約旦河東邊的基立溪旁。</a:t>
            </a:r>
          </a:p>
          <a:p xmlns:a="http://schemas.openxmlformats.org/drawingml/2006/main">
            <a:pPr algn="ctr">
              <a:buNone/>
            </a:pPr>
            <a:r>
              <a:rPr sz="2400">
                <a:solidFill>
                  <a:srgbClr val="FFFFFF"/>
                </a:solidFill>
                <a:latin typeface="Georgia"/>
                <a:ea typeface="Georgia"/>
                <a:cs typeface="Georgia"/>
              </a:rPr>
              <a:t>Get thee hence, and turn thee eastward, and hide thyself by the brook Cherith, that is before Jordan.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17:4  |  1 Kings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你要喝那溪裏的水，我已吩咐烏鴉在那裏供養你。」</a:t>
            </a:r>
          </a:p>
          <a:p xmlns:a="http://schemas.openxmlformats.org/drawingml/2006/main">
            <a:pPr algn="ctr">
              <a:buNone/>
            </a:pPr>
            <a:r>
              <a:rPr sz="2400">
                <a:solidFill>
                  <a:srgbClr val="FFFFFF"/>
                </a:solidFill>
                <a:latin typeface="Georgia"/>
                <a:ea typeface="Georgia"/>
                <a:cs typeface="Georgia"/>
              </a:rPr>
              <a:t>And it shall be, that thou shalt drink of the brook; and I have commanded the ravens to feed thee there.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17:5  |  1 Kings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於是以利亞照着耶和華的話，去住在約旦河東的基立溪旁。</a:t>
            </a:r>
          </a:p>
          <a:p xmlns:a="http://schemas.openxmlformats.org/drawingml/2006/main">
            <a:pPr algn="ctr">
              <a:buNone/>
            </a:pPr>
            <a:r>
              <a:rPr sz="2400">
                <a:solidFill>
                  <a:srgbClr val="FFFFFF"/>
                </a:solidFill>
                <a:latin typeface="Georgia"/>
                <a:ea typeface="Georgia"/>
                <a:cs typeface="Georgia"/>
              </a:rPr>
              <a:t>So he went and did according unto the word of the LORD: for he went and dwelt by the brook Cherith, that is before Jordan.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17:6  |  1 Kings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烏鴉早晚給他叼餅和肉來，他也喝那溪裏的水。</a:t>
            </a:r>
          </a:p>
          <a:p xmlns:a="http://schemas.openxmlformats.org/drawingml/2006/main">
            <a:pPr algn="ctr">
              <a:buNone/>
            </a:pPr>
            <a:r>
              <a:rPr sz="2400">
                <a:solidFill>
                  <a:srgbClr val="FFFFFF"/>
                </a:solidFill>
                <a:latin typeface="Georgia"/>
                <a:ea typeface="Georgia"/>
                <a:cs typeface="Georgia"/>
              </a:rPr>
              <a:t>And the ravens brought him bread and flesh in the morning, and bread and flesh in the evening; and he drank of the brook.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17:7  |  1 Kings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過了些日子，溪水就乾了，因為雨沒有下在地上。</a:t>
            </a:r>
          </a:p>
          <a:p xmlns:a="http://schemas.openxmlformats.org/drawingml/2006/main">
            <a:pPr algn="ctr">
              <a:buNone/>
            </a:pPr>
            <a:r>
              <a:rPr sz="2400">
                <a:solidFill>
                  <a:srgbClr val="FFFFFF"/>
                </a:solidFill>
                <a:latin typeface="Georgia"/>
                <a:ea typeface="Georgia"/>
                <a:cs typeface="Georgia"/>
              </a:rPr>
              <a:t>And it came to pass after a while, that the brook dried up, because there had been no rain in the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17:8  |  1 Kings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耶和華的話臨到他說：</a:t>
            </a:r>
          </a:p>
          <a:p xmlns:a="http://schemas.openxmlformats.org/drawingml/2006/main">
            <a:pPr algn="ctr">
              <a:buNone/>
            </a:pPr>
            <a:r>
              <a:rPr sz="2800">
                <a:solidFill>
                  <a:srgbClr val="FFFFFF"/>
                </a:solidFill>
                <a:latin typeface="Georgia"/>
                <a:ea typeface="Georgia"/>
                <a:cs typeface="Georgia"/>
              </a:rPr>
              <a:t>And the word of the LORD came unto him,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17:9  |  1 Kings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「你起身往西頓的撒勒法去，住在那裏；我已吩咐那裏的一個寡婦供養你。」</a:t>
            </a:r>
          </a:p>
          <a:p xmlns:a="http://schemas.openxmlformats.org/drawingml/2006/main">
            <a:pPr algn="ctr">
              <a:buNone/>
            </a:pPr>
            <a:r>
              <a:rPr sz="2400">
                <a:solidFill>
                  <a:srgbClr val="FFFFFF"/>
                </a:solidFill>
                <a:latin typeface="Georgia"/>
                <a:ea typeface="Georgia"/>
                <a:cs typeface="Georgia"/>
              </a:rPr>
              <a:t>Arise, get thee to Zarephath, which belongeth to Zidon, and dwell there: behold, I have commanded a widow woman there to sustain thee.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17:10  |  1 Kings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以利亞就起身往撒勒法去。到了城門，見有一個寡婦在那裏撿柴，以利亞呼叫她說：「求你用器皿取點水來給我喝。」</a:t>
            </a:r>
          </a:p>
          <a:p xmlns:a="http://schemas.openxmlformats.org/drawingml/2006/main">
            <a:pPr algn="ctr">
              <a:buNone/>
            </a:pPr>
            <a:r>
              <a:rPr sz="1800">
                <a:solidFill>
                  <a:srgbClr val="FFFFFF"/>
                </a:solidFill>
                <a:latin typeface="Georgia"/>
                <a:ea typeface="Georgia"/>
                <a:cs typeface="Georgia"/>
              </a:rPr>
              <a:t>So he arose and went to Zarephath. And when he came to the gate of the city, behold, the widow woman was there gathering of sticks: and he called to her, and said, Fetch me, I pray thee, a little water in a vessel, that I may drink.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17:11  |  1 Kings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她去取水的時候，以利亞又呼叫她說：「也求你拿點餅來給我！」</a:t>
            </a:r>
          </a:p>
          <a:p xmlns:a="http://schemas.openxmlformats.org/drawingml/2006/main">
            <a:pPr algn="ctr">
              <a:buNone/>
            </a:pPr>
            <a:r>
              <a:rPr sz="2400">
                <a:solidFill>
                  <a:srgbClr val="FFFFFF"/>
                </a:solidFill>
                <a:latin typeface="Georgia"/>
                <a:ea typeface="Georgia"/>
                <a:cs typeface="Georgia"/>
              </a:rPr>
              <a:t>And as she was going to fetch it, he called to her, and said, Bring me, I pray thee, a morsel of bread in thine hand.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17:12  |  1 Kings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她說：「我指着永生耶和華－你的神起誓，我沒有餅，罈內只有一把麵，瓶裏只有一點油；我現在找兩根柴，回家要為我和我兒子做[餅]；我們吃了，死就死吧！」</a:t>
            </a:r>
          </a:p>
          <a:p xmlns:a="http://schemas.openxmlformats.org/drawingml/2006/main">
            <a:pPr algn="ctr">
              <a:buNone/>
            </a:pPr>
            <a:r>
              <a:rPr sz="1800">
                <a:solidFill>
                  <a:srgbClr val="FFFFFF"/>
                </a:solidFill>
                <a:latin typeface="Georgia"/>
                <a:ea typeface="Georgia"/>
                <a:cs typeface="Georgia"/>
              </a:rPr>
              <a:t>And she said, As the LORD thy God liveth, I have not a cake, but an handful of meal in a barrel, and a little oil in a cruse: and, behold, I am gathering two sticks, that I may go in and dress it for me and my son, that we may eat it, and die.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17:13  |  1 Kings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以利亞對她說：「不要懼怕！可以照你所說的去做吧！只要先為我做一個小餅拿來給我，然後為你和你的兒子做餅。</a:t>
            </a:r>
          </a:p>
          <a:p xmlns:a="http://schemas.openxmlformats.org/drawingml/2006/main">
            <a:pPr algn="ctr">
              <a:buNone/>
            </a:pPr>
            <a:r>
              <a:rPr sz="2100">
                <a:solidFill>
                  <a:srgbClr val="FFFFFF"/>
                </a:solidFill>
                <a:latin typeface="Georgia"/>
                <a:ea typeface="Georgia"/>
                <a:cs typeface="Georgia"/>
              </a:rPr>
              <a:t>And Elijah said unto her, Fear not; go and do as thou hast said: but make me thereof a little cake first, and bring it unto me, and after make for thee and for thy 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17:14  |  1 Kings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因為耶和華－以色列的神如此說：罈內的麵必不減少，瓶裏的油必不缺短，直到耶和華使雨降在地上的日子。」</a:t>
            </a:r>
          </a:p>
          <a:p xmlns:a="http://schemas.openxmlformats.org/drawingml/2006/main">
            <a:pPr algn="ctr">
              <a:buNone/>
            </a:pPr>
            <a:r>
              <a:rPr sz="2100">
                <a:solidFill>
                  <a:srgbClr val="FFFFFF"/>
                </a:solidFill>
                <a:latin typeface="Georgia"/>
                <a:ea typeface="Georgia"/>
                <a:cs typeface="Georgia"/>
              </a:rPr>
              <a:t>For thus saith the LORD God of Israel, The barrel of meal shall not waste, neither shall the cruse of oil fail, until the day that the LORD sendeth rain upon the earth.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17:15  |  1 Kings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婦人就照以利亞的話去行。她和她家中的人，並以利亞，吃了許多日子。</a:t>
            </a:r>
          </a:p>
          <a:p xmlns:a="http://schemas.openxmlformats.org/drawingml/2006/main">
            <a:pPr algn="ctr">
              <a:buNone/>
            </a:pPr>
            <a:r>
              <a:rPr sz="2400">
                <a:solidFill>
                  <a:srgbClr val="FFFFFF"/>
                </a:solidFill>
                <a:latin typeface="Georgia"/>
                <a:ea typeface="Georgia"/>
                <a:cs typeface="Georgia"/>
              </a:rPr>
              <a:t>And she went and did according to the saying of Elijah: and she, and he, and her house, did eat many days.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17:16  |  1 Kings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罈內的麵果不減少，瓶裏的油也不缺短，正如耶和華藉以利亞所說的話。</a:t>
            </a:r>
          </a:p>
          <a:p xmlns:a="http://schemas.openxmlformats.org/drawingml/2006/main">
            <a:pPr algn="ctr">
              <a:buNone/>
            </a:pPr>
            <a:r>
              <a:rPr sz="2400">
                <a:solidFill>
                  <a:srgbClr val="FFFFFF"/>
                </a:solidFill>
                <a:latin typeface="Georgia"/>
                <a:ea typeface="Georgia"/>
                <a:cs typeface="Georgia"/>
              </a:rPr>
              <a:t>And the barrel of meal wasted not, neither did the cruse of oil fail, according to the word of the LORD, which he spake by Elijah.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17:17  |  1 Kings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這事以後，作那家主母的婦人，她兒子病了；病得甚重，以致身無氣息。</a:t>
            </a:r>
          </a:p>
          <a:p xmlns:a="http://schemas.openxmlformats.org/drawingml/2006/main">
            <a:pPr algn="ctr">
              <a:buNone/>
            </a:pPr>
            <a:r>
              <a:rPr sz="2100">
                <a:solidFill>
                  <a:srgbClr val="FFFFFF"/>
                </a:solidFill>
                <a:latin typeface="Georgia"/>
                <a:ea typeface="Georgia"/>
                <a:cs typeface="Georgia"/>
              </a:rPr>
              <a:t>And it came to pass after these things, that the son of the woman, the mistress of the house, fell sick; and his sickness was so sore, that there was no breath left in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17:18  |  1 Kings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婦人對以利亞說：「神人哪，我與你何干？你竟到我這裏來，使[神]想念我的罪，以致我的兒子死呢？」</a:t>
            </a:r>
          </a:p>
          <a:p xmlns:a="http://schemas.openxmlformats.org/drawingml/2006/main">
            <a:pPr algn="ctr">
              <a:buNone/>
            </a:pPr>
            <a:r>
              <a:rPr sz="2100">
                <a:solidFill>
                  <a:srgbClr val="FFFFFF"/>
                </a:solidFill>
                <a:latin typeface="Georgia"/>
                <a:ea typeface="Georgia"/>
                <a:cs typeface="Georgia"/>
              </a:rPr>
              <a:t>And she said unto Elijah, What have I to do with thee, O thou man of God? art thou come unto me to call my sin to remembrance, and to slay my son?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17:19  |  1 Kings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以利亞對她說：「把你兒子交給我。」以利亞就從婦人懷中將孩子接過來，抱到他所住的樓中，放在自己的床上，</a:t>
            </a:r>
          </a:p>
          <a:p xmlns:a="http://schemas.openxmlformats.org/drawingml/2006/main">
            <a:pPr algn="ctr">
              <a:buNone/>
            </a:pPr>
            <a:r>
              <a:rPr sz="2100">
                <a:solidFill>
                  <a:srgbClr val="FFFFFF"/>
                </a:solidFill>
                <a:latin typeface="Georgia"/>
                <a:ea typeface="Georgia"/>
                <a:cs typeface="Georgia"/>
              </a:rPr>
              <a:t>And he said unto her, Give me thy son. And he took him out of her bosom, and carried him up into a loft, where he abode, and laid him upon his own bed.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17:20  |  1 Kings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就求告耶和華說：「耶和華－我的神啊，我寄居在這寡婦的家裏，你就降禍與她，使她的兒子死了嗎？」</a:t>
            </a:r>
          </a:p>
          <a:p xmlns:a="http://schemas.openxmlformats.org/drawingml/2006/main">
            <a:pPr algn="ctr">
              <a:buNone/>
            </a:pPr>
            <a:r>
              <a:rPr sz="2400">
                <a:solidFill>
                  <a:srgbClr val="FFFFFF"/>
                </a:solidFill>
                <a:latin typeface="Georgia"/>
                <a:ea typeface="Georgia"/>
                <a:cs typeface="Georgia"/>
              </a:rPr>
              <a:t>And he cried unto the LORD, and said, O LORD my God, hast thou also brought evil upon the widow with whom I sojourn, by slaying her 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17:21  |  1 Kings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以利亞三次伏在孩子的身上，求告耶和華說：「耶和華－我的神啊，求你使這孩子的靈魂仍入他的身體！」</a:t>
            </a:r>
          </a:p>
          <a:p xmlns:a="http://schemas.openxmlformats.org/drawingml/2006/main">
            <a:pPr algn="ctr">
              <a:buNone/>
            </a:pPr>
            <a:r>
              <a:rPr sz="2100">
                <a:solidFill>
                  <a:srgbClr val="FFFFFF"/>
                </a:solidFill>
                <a:latin typeface="Georgia"/>
                <a:ea typeface="Georgia"/>
                <a:cs typeface="Georgia"/>
              </a:rPr>
              <a:t>And he stretched himself upon the child three times, and cried unto the LORD, and said, O LORD my God, I pray thee, let this child’s soul come into him again.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17:22  |  1 Kings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耶和華應允以利亞的話，孩子的靈魂仍入他的身體，他就活了。</a:t>
            </a:r>
          </a:p>
          <a:p xmlns:a="http://schemas.openxmlformats.org/drawingml/2006/main">
            <a:pPr algn="ctr">
              <a:buNone/>
            </a:pPr>
            <a:r>
              <a:rPr sz="2400">
                <a:solidFill>
                  <a:srgbClr val="FFFFFF"/>
                </a:solidFill>
                <a:latin typeface="Georgia"/>
                <a:ea typeface="Georgia"/>
                <a:cs typeface="Georgia"/>
              </a:rPr>
              <a:t>And the LORD heard the voice of Elijah; and the soul of the child came into him again, and he revived.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17:23  |  1 Kings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以利亞將孩子從樓上抱下來，進屋子交給他母親，說：「看哪，你的兒子活了！」</a:t>
            </a:r>
          </a:p>
          <a:p xmlns:a="http://schemas.openxmlformats.org/drawingml/2006/main">
            <a:pPr algn="ctr">
              <a:buNone/>
            </a:pPr>
            <a:r>
              <a:rPr sz="2100">
                <a:solidFill>
                  <a:srgbClr val="FFFFFF"/>
                </a:solidFill>
                <a:latin typeface="Georgia"/>
                <a:ea typeface="Georgia"/>
                <a:cs typeface="Georgia"/>
              </a:rPr>
              <a:t>And Elijah took the child, and brought him down out of the chamber into the house, and delivered him unto his mother: and Elijah said, See, thy son liveth.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17:24  |  1 Kings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婦人對以利亞說：「現在我知道你是神人，耶和華藉你口所說的話是真的。」</a:t>
            </a:r>
          </a:p>
          <a:p xmlns:a="http://schemas.openxmlformats.org/drawingml/2006/main">
            <a:pPr algn="ctr">
              <a:buNone/>
            </a:pPr>
            <a:r>
              <a:rPr sz="2400">
                <a:solidFill>
                  <a:srgbClr val="FFFFFF"/>
                </a:solidFill>
                <a:latin typeface="Georgia"/>
                <a:ea typeface="Georgia"/>
                <a:cs typeface="Georgia"/>
              </a:rPr>
              <a:t>And the woman said to Elijah, Now by this I know that thou art a man of God, and that the word of the LORD in thy mouth is truth.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2026-08-30T07:24:12.2450000Z</dcterms:created>
  <dcterms:modified xsi:type="dcterms:W3CDTF">2026-08-30T07:24:12.2450000Z</dcterms:modified>
</coreProperties>
</file>