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43e9b2e4a044921" /><Relationship Type="http://schemas.openxmlformats.org/officeDocument/2006/relationships/extended-properties" Target="/docProps/app.xml" Id="R3638e1e9a8c4497a" /><Relationship Type="http://schemas.openxmlformats.org/officeDocument/2006/relationships/officeDocument" Target="/ppt/presentation.xml" Id="Rfb9cd0ce41114e4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68735530d604888"/>
  </p:sldMasterIdLst>
  <p:notesMasterIdLst>
    <p:notesMasterId xmlns:r="http://schemas.openxmlformats.org/officeDocument/2006/relationships" r:id="Rc27cb232a1fe4351"/>
  </p:notesMasterIdLst>
  <p:sldIdLst>
    <p:sldId xmlns:r="http://schemas.openxmlformats.org/officeDocument/2006/relationships" id="256" r:id="R912b57c78ef049df"/>
    <p:sldId xmlns:r="http://schemas.openxmlformats.org/officeDocument/2006/relationships" id="257" r:id="Rd10c746e830e4fb4"/>
    <p:sldId xmlns:r="http://schemas.openxmlformats.org/officeDocument/2006/relationships" id="258" r:id="Ra7e6a4e71d1c4d17"/>
    <p:sldId xmlns:r="http://schemas.openxmlformats.org/officeDocument/2006/relationships" id="259" r:id="R2a3bf0cc9c804c90"/>
    <p:sldId xmlns:r="http://schemas.openxmlformats.org/officeDocument/2006/relationships" id="260" r:id="R24404676c0f84fa2"/>
    <p:sldId xmlns:r="http://schemas.openxmlformats.org/officeDocument/2006/relationships" id="261" r:id="R9797b800f86840b1"/>
    <p:sldId xmlns:r="http://schemas.openxmlformats.org/officeDocument/2006/relationships" id="262" r:id="R4e28a9ff8aba4b97"/>
    <p:sldId xmlns:r="http://schemas.openxmlformats.org/officeDocument/2006/relationships" id="263" r:id="R0391c574302c4517"/>
    <p:sldId xmlns:r="http://schemas.openxmlformats.org/officeDocument/2006/relationships" id="264" r:id="Rd8163f1b83754d8d"/>
    <p:sldId xmlns:r="http://schemas.openxmlformats.org/officeDocument/2006/relationships" id="265" r:id="R77b283bd40c4475d"/>
    <p:sldId xmlns:r="http://schemas.openxmlformats.org/officeDocument/2006/relationships" id="266" r:id="Rfbe43cd9b323488d"/>
    <p:sldId xmlns:r="http://schemas.openxmlformats.org/officeDocument/2006/relationships" id="267" r:id="Ra798b4ce6c524a73"/>
    <p:sldId xmlns:r="http://schemas.openxmlformats.org/officeDocument/2006/relationships" id="268" r:id="Rff8e3600697f4a27"/>
    <p:sldId xmlns:r="http://schemas.openxmlformats.org/officeDocument/2006/relationships" id="269" r:id="R9a0f1bfe181e4d27"/>
    <p:sldId xmlns:r="http://schemas.openxmlformats.org/officeDocument/2006/relationships" id="270" r:id="Rec74598beb244414"/>
    <p:sldId xmlns:r="http://schemas.openxmlformats.org/officeDocument/2006/relationships" id="271" r:id="R63205d474fa64098"/>
    <p:sldId xmlns:r="http://schemas.openxmlformats.org/officeDocument/2006/relationships" id="272" r:id="Rcc473cd4fd3e4e24"/>
    <p:sldId xmlns:r="http://schemas.openxmlformats.org/officeDocument/2006/relationships" id="273" r:id="R820685ecef8d4f6b"/>
    <p:sldId xmlns:r="http://schemas.openxmlformats.org/officeDocument/2006/relationships" id="274" r:id="R0764890c62f74c36"/>
    <p:sldId xmlns:r="http://schemas.openxmlformats.org/officeDocument/2006/relationships" id="275" r:id="Rc56dedca5b4840c7"/>
    <p:sldId xmlns:r="http://schemas.openxmlformats.org/officeDocument/2006/relationships" id="276" r:id="R37bb4599e58149a1"/>
    <p:sldId xmlns:r="http://schemas.openxmlformats.org/officeDocument/2006/relationships" id="277" r:id="R16a2e68301ff4859"/>
    <p:sldId xmlns:r="http://schemas.openxmlformats.org/officeDocument/2006/relationships" id="278" r:id="R07504145cd77448a"/>
    <p:sldId xmlns:r="http://schemas.openxmlformats.org/officeDocument/2006/relationships" id="279" r:id="R7bc3afd44b774f3b"/>
    <p:sldId xmlns:r="http://schemas.openxmlformats.org/officeDocument/2006/relationships" id="280" r:id="Re8066f0f51d047fe"/>
    <p:sldId xmlns:r="http://schemas.openxmlformats.org/officeDocument/2006/relationships" id="281" r:id="R7efa89b3878941af"/>
    <p:sldId xmlns:r="http://schemas.openxmlformats.org/officeDocument/2006/relationships" id="282" r:id="Rc72f1bdc1f384f10"/>
    <p:sldId xmlns:r="http://schemas.openxmlformats.org/officeDocument/2006/relationships" id="283" r:id="Re580310f43f1431e"/>
    <p:sldId xmlns:r="http://schemas.openxmlformats.org/officeDocument/2006/relationships" id="284" r:id="R44d625aec4534502"/>
    <p:sldId xmlns:r="http://schemas.openxmlformats.org/officeDocument/2006/relationships" id="285" r:id="R1ca9ee69e4834dc4"/>
    <p:sldId xmlns:r="http://schemas.openxmlformats.org/officeDocument/2006/relationships" id="286" r:id="R90b1eb1d319c48ef"/>
    <p:sldId xmlns:r="http://schemas.openxmlformats.org/officeDocument/2006/relationships" id="287" r:id="Rcae7a0ee3fba4f5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bb995df60584d38" /><Relationship Type="http://schemas.openxmlformats.org/officeDocument/2006/relationships/slideMaster" Target="/ppt/slideMasters/slideMaster1.xml" Id="R668735530d604888" /><Relationship Type="http://schemas.openxmlformats.org/officeDocument/2006/relationships/notesMaster" Target="/ppt/notesMasters/notesMaster1.xml" Id="Rc27cb232a1fe4351" /><Relationship Type="http://schemas.openxmlformats.org/officeDocument/2006/relationships/presProps" Target="/ppt/presProps.xml" Id="R05f8d313723c47e4" /><Relationship Type="http://schemas.openxmlformats.org/officeDocument/2006/relationships/tableStyles" Target="/ppt/tableStyles.xml" Id="R19698df0967445fd" /><Relationship Type="http://schemas.openxmlformats.org/officeDocument/2006/relationships/slide" Target="/ppt/slides/slide1.xml" Id="R912b57c78ef049df" /><Relationship Type="http://schemas.openxmlformats.org/officeDocument/2006/relationships/slide" Target="/ppt/slides/slide2.xml" Id="Rd10c746e830e4fb4" /><Relationship Type="http://schemas.openxmlformats.org/officeDocument/2006/relationships/slide" Target="/ppt/slides/slide3.xml" Id="Ra7e6a4e71d1c4d17" /><Relationship Type="http://schemas.openxmlformats.org/officeDocument/2006/relationships/slide" Target="/ppt/slides/slide4.xml" Id="R2a3bf0cc9c804c90" /><Relationship Type="http://schemas.openxmlformats.org/officeDocument/2006/relationships/slide" Target="/ppt/slides/slide5.xml" Id="R24404676c0f84fa2" /><Relationship Type="http://schemas.openxmlformats.org/officeDocument/2006/relationships/slide" Target="/ppt/slides/slide6.xml" Id="R9797b800f86840b1" /><Relationship Type="http://schemas.openxmlformats.org/officeDocument/2006/relationships/slide" Target="/ppt/slides/slide7.xml" Id="R4e28a9ff8aba4b97" /><Relationship Type="http://schemas.openxmlformats.org/officeDocument/2006/relationships/slide" Target="/ppt/slides/slide8.xml" Id="R0391c574302c4517" /><Relationship Type="http://schemas.openxmlformats.org/officeDocument/2006/relationships/slide" Target="/ppt/slides/slide9.xml" Id="Rd8163f1b83754d8d" /><Relationship Type="http://schemas.openxmlformats.org/officeDocument/2006/relationships/slide" Target="/ppt/slides/slide10.xml" Id="R77b283bd40c4475d" /><Relationship Type="http://schemas.openxmlformats.org/officeDocument/2006/relationships/slide" Target="/ppt/slides/slide11.xml" Id="Rfbe43cd9b323488d" /><Relationship Type="http://schemas.openxmlformats.org/officeDocument/2006/relationships/slide" Target="/ppt/slides/slide12.xml" Id="Ra798b4ce6c524a73" /><Relationship Type="http://schemas.openxmlformats.org/officeDocument/2006/relationships/slide" Target="/ppt/slides/slide13.xml" Id="Rff8e3600697f4a27" /><Relationship Type="http://schemas.openxmlformats.org/officeDocument/2006/relationships/slide" Target="/ppt/slides/slide14.xml" Id="R9a0f1bfe181e4d27" /><Relationship Type="http://schemas.openxmlformats.org/officeDocument/2006/relationships/slide" Target="/ppt/slides/slide15.xml" Id="Rec74598beb244414" /><Relationship Type="http://schemas.openxmlformats.org/officeDocument/2006/relationships/slide" Target="/ppt/slides/slide16.xml" Id="R63205d474fa64098" /><Relationship Type="http://schemas.openxmlformats.org/officeDocument/2006/relationships/slide" Target="/ppt/slides/slide17.xml" Id="Rcc473cd4fd3e4e24" /><Relationship Type="http://schemas.openxmlformats.org/officeDocument/2006/relationships/slide" Target="/ppt/slides/slide18.xml" Id="R820685ecef8d4f6b" /><Relationship Type="http://schemas.openxmlformats.org/officeDocument/2006/relationships/slide" Target="/ppt/slides/slide19.xml" Id="R0764890c62f74c36" /><Relationship Type="http://schemas.openxmlformats.org/officeDocument/2006/relationships/slide" Target="/ppt/slides/slide20.xml" Id="Rc56dedca5b4840c7" /><Relationship Type="http://schemas.openxmlformats.org/officeDocument/2006/relationships/slide" Target="/ppt/slides/slide21.xml" Id="R37bb4599e58149a1" /><Relationship Type="http://schemas.openxmlformats.org/officeDocument/2006/relationships/slide" Target="/ppt/slides/slide22.xml" Id="R16a2e68301ff4859" /><Relationship Type="http://schemas.openxmlformats.org/officeDocument/2006/relationships/slide" Target="/ppt/slides/slide23.xml" Id="R07504145cd77448a" /><Relationship Type="http://schemas.openxmlformats.org/officeDocument/2006/relationships/slide" Target="/ppt/slides/slide24.xml" Id="R7bc3afd44b774f3b" /><Relationship Type="http://schemas.openxmlformats.org/officeDocument/2006/relationships/slide" Target="/ppt/slides/slide25.xml" Id="Re8066f0f51d047fe" /><Relationship Type="http://schemas.openxmlformats.org/officeDocument/2006/relationships/slide" Target="/ppt/slides/slide26.xml" Id="R7efa89b3878941af" /><Relationship Type="http://schemas.openxmlformats.org/officeDocument/2006/relationships/slide" Target="/ppt/slides/slide27.xml" Id="Rc72f1bdc1f384f10" /><Relationship Type="http://schemas.openxmlformats.org/officeDocument/2006/relationships/slide" Target="/ppt/slides/slide28.xml" Id="Re580310f43f1431e" /><Relationship Type="http://schemas.openxmlformats.org/officeDocument/2006/relationships/slide" Target="/ppt/slides/slide29.xml" Id="R44d625aec4534502" /><Relationship Type="http://schemas.openxmlformats.org/officeDocument/2006/relationships/slide" Target="/ppt/slides/slide30.xml" Id="R1ca9ee69e4834dc4" /><Relationship Type="http://schemas.openxmlformats.org/officeDocument/2006/relationships/slide" Target="/ppt/slides/slide31.xml" Id="R90b1eb1d319c48ef" /><Relationship Type="http://schemas.openxmlformats.org/officeDocument/2006/relationships/slide" Target="/ppt/slides/slide32.xml" Id="Rcae7a0ee3fba4f5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d047b27ccd04f1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bb34e987893441d" /><Relationship Type="http://schemas.openxmlformats.org/officeDocument/2006/relationships/notesMaster" Target="/ppt/notesMasters/notesMaster1.xml" Id="R3a04c9884f0c4cd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c5d5d760d924f98" /><Relationship Type="http://schemas.openxmlformats.org/officeDocument/2006/relationships/notesMaster" Target="/ppt/notesMasters/notesMaster1.xml" Id="R5ea7ab3a0aca4e6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ff783f7086e4cd3" /><Relationship Type="http://schemas.openxmlformats.org/officeDocument/2006/relationships/notesMaster" Target="/ppt/notesMasters/notesMaster1.xml" Id="R9fecf88bfbe64e2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0e09fe86aef462b" /><Relationship Type="http://schemas.openxmlformats.org/officeDocument/2006/relationships/notesMaster" Target="/ppt/notesMasters/notesMaster1.xml" Id="R2c4f7d5ab1ad433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8dd07a0228a44e6" /><Relationship Type="http://schemas.openxmlformats.org/officeDocument/2006/relationships/notesMaster" Target="/ppt/notesMasters/notesMaster1.xml" Id="R57fc927f541342a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1b56e6ec26d4a85" /><Relationship Type="http://schemas.openxmlformats.org/officeDocument/2006/relationships/notesMaster" Target="/ppt/notesMasters/notesMaster1.xml" Id="R4ed8705d5d91418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da1a06ec0d44d60" /><Relationship Type="http://schemas.openxmlformats.org/officeDocument/2006/relationships/notesMaster" Target="/ppt/notesMasters/notesMaster1.xml" Id="R8d548dc36a78429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f1aff2a4b204a11" /><Relationship Type="http://schemas.openxmlformats.org/officeDocument/2006/relationships/notesMaster" Target="/ppt/notesMasters/notesMaster1.xml" Id="R4beff1e1c1f04bc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80b4ccfacd64d63" /><Relationship Type="http://schemas.openxmlformats.org/officeDocument/2006/relationships/notesMaster" Target="/ppt/notesMasters/notesMaster1.xml" Id="R04d6a6419de2402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c39da45f8f74d7b" /><Relationship Type="http://schemas.openxmlformats.org/officeDocument/2006/relationships/notesMaster" Target="/ppt/notesMasters/notesMaster1.xml" Id="R25b95a7bac6844d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24e40d9acce4f3c" /><Relationship Type="http://schemas.openxmlformats.org/officeDocument/2006/relationships/notesMaster" Target="/ppt/notesMasters/notesMaster1.xml" Id="R5166e71c22fe48d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749e3154c584e28" /><Relationship Type="http://schemas.openxmlformats.org/officeDocument/2006/relationships/notesMaster" Target="/ppt/notesMasters/notesMaster1.xml" Id="R03d8160a90b1434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12a3609263148fe" /><Relationship Type="http://schemas.openxmlformats.org/officeDocument/2006/relationships/notesMaster" Target="/ppt/notesMasters/notesMaster1.xml" Id="Re534efe3e007442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82c5550e3fd4967" /><Relationship Type="http://schemas.openxmlformats.org/officeDocument/2006/relationships/notesMaster" Target="/ppt/notesMasters/notesMaster1.xml" Id="Rb438f276b3554f4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ab98fcfaa274c9b" /><Relationship Type="http://schemas.openxmlformats.org/officeDocument/2006/relationships/notesMaster" Target="/ppt/notesMasters/notesMaster1.xml" Id="Rdb9bcc75c6ad48c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2b07d4661a04ce4" /><Relationship Type="http://schemas.openxmlformats.org/officeDocument/2006/relationships/notesMaster" Target="/ppt/notesMasters/notesMaster1.xml" Id="Rbf699563fd85427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af9bfd1beaa4322" /><Relationship Type="http://schemas.openxmlformats.org/officeDocument/2006/relationships/notesMaster" Target="/ppt/notesMasters/notesMaster1.xml" Id="Rb3cd769dd7464a2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02649ff778e4fec" /><Relationship Type="http://schemas.openxmlformats.org/officeDocument/2006/relationships/notesMaster" Target="/ppt/notesMasters/notesMaster1.xml" Id="Rc311a095acf4489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fc258e939f14c79" /><Relationship Type="http://schemas.openxmlformats.org/officeDocument/2006/relationships/notesMaster" Target="/ppt/notesMasters/notesMaster1.xml" Id="Rf311864120a74bd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8d7af1f95904169" /><Relationship Type="http://schemas.openxmlformats.org/officeDocument/2006/relationships/notesMaster" Target="/ppt/notesMasters/notesMaster1.xml" Id="R4be5b6cbe3a9435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d73bd7554f54736" /><Relationship Type="http://schemas.openxmlformats.org/officeDocument/2006/relationships/notesMaster" Target="/ppt/notesMasters/notesMaster1.xml" Id="R86b4e5e1b1674e5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c2b2ca8bc2647f8" /><Relationship Type="http://schemas.openxmlformats.org/officeDocument/2006/relationships/notesMaster" Target="/ppt/notesMasters/notesMaster1.xml" Id="R08be26c3200d462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edac3091b3b44c6" /><Relationship Type="http://schemas.openxmlformats.org/officeDocument/2006/relationships/notesMaster" Target="/ppt/notesMasters/notesMaster1.xml" Id="R10ae85efdcd54bf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b5ab143c811471b" /><Relationship Type="http://schemas.openxmlformats.org/officeDocument/2006/relationships/notesMaster" Target="/ppt/notesMasters/notesMaster1.xml" Id="Rd21655ac84764e9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c514956befc47cf" /><Relationship Type="http://schemas.openxmlformats.org/officeDocument/2006/relationships/notesMaster" Target="/ppt/notesMasters/notesMaster1.xml" Id="R854cbe033176453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fde42871b424363" /><Relationship Type="http://schemas.openxmlformats.org/officeDocument/2006/relationships/notesMaster" Target="/ppt/notesMasters/notesMaster1.xml" Id="R822e505a74b4460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5259de1eb994e6d" /><Relationship Type="http://schemas.openxmlformats.org/officeDocument/2006/relationships/notesMaster" Target="/ppt/notesMasters/notesMaster1.xml" Id="R1dfa377af9914e7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8c310c3f4aec4ac0" /><Relationship Type="http://schemas.openxmlformats.org/officeDocument/2006/relationships/notesMaster" Target="/ppt/notesMasters/notesMaster1.xml" Id="R0d3707f4b72546f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a516ec6be0c4df1" /><Relationship Type="http://schemas.openxmlformats.org/officeDocument/2006/relationships/notesMaster" Target="/ppt/notesMasters/notesMaster1.xml" Id="R52fa0c5cfbcb4bb4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cfca83028c14a54" /><Relationship Type="http://schemas.openxmlformats.org/officeDocument/2006/relationships/notesMaster" Target="/ppt/notesMasters/notesMaster1.xml" Id="R8881a05e4ef84e5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984acd3e365c4793" /><Relationship Type="http://schemas.openxmlformats.org/officeDocument/2006/relationships/notesMaster" Target="/ppt/notesMasters/notesMaster1.xml" Id="R9e4ea813da5f480a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1b3d852cfdf46b2" /><Relationship Type="http://schemas.openxmlformats.org/officeDocument/2006/relationships/notesMaster" Target="/ppt/notesMasters/notesMaster1.xml" Id="R39f6324b95a9412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8db70670d5e4810" /><Relationship Type="http://schemas.openxmlformats.org/officeDocument/2006/relationships/image" Target="/ppt/media/image.png" Id="R7d49e1e43b7644cd" /><Relationship Type="http://schemas.openxmlformats.org/officeDocument/2006/relationships/image" Target="/ppt/media/image2.png" Id="Ra1fc4a8ac9584e37" /><Relationship Type="http://schemas.openxmlformats.org/officeDocument/2006/relationships/image" Target="/ppt/media/image.jpeg" Id="R39eb8fdfe9644dc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c8743f1b1e84be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d49e1e43b7644c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1fc4a8ac9584e3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eb8fdfe9644dc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c7a5a962c2c4afc" /><Relationship Type="http://schemas.openxmlformats.org/officeDocument/2006/relationships/slideLayout" Target="/ppt/slideLayouts/slideLayout1.xml" Id="R9d13aae68ca44ca5" /><Relationship Type="http://schemas.openxmlformats.org/officeDocument/2006/relationships/slideLayout" Target="/ppt/slideLayouts/slideLayout2.xml" Id="R60ffacf109f14ae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d13aae68ca44ca5"/>
    <p:sldLayoutId xmlns:r="http://schemas.openxmlformats.org/officeDocument/2006/relationships" id="2147483650" r:id="R60ffacf109f14ae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228b54d6264051" /><Relationship Type="http://schemas.openxmlformats.org/officeDocument/2006/relationships/notesSlide" Target="/ppt/notesSlides/notesSlide1.xml" Id="R14c0f45772e5423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eb4e4385074d7d" /><Relationship Type="http://schemas.openxmlformats.org/officeDocument/2006/relationships/notesSlide" Target="/ppt/notesSlides/notesSlide2.xml" Id="Re32d87791e2b45c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9d5cbc9b91441a" /><Relationship Type="http://schemas.openxmlformats.org/officeDocument/2006/relationships/notesSlide" Target="/ppt/notesSlides/notesSlide3.xml" Id="R6a0baf27876440c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bb839287f44662" /><Relationship Type="http://schemas.openxmlformats.org/officeDocument/2006/relationships/notesSlide" Target="/ppt/notesSlides/notesSlide4.xml" Id="Rd0f6b5bc6dd54de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ebda02e1ff43e3" /><Relationship Type="http://schemas.openxmlformats.org/officeDocument/2006/relationships/notesSlide" Target="/ppt/notesSlides/notesSlide5.xml" Id="Rec1c80642e1f42f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9d57ec0bad4f1f" /><Relationship Type="http://schemas.openxmlformats.org/officeDocument/2006/relationships/notesSlide" Target="/ppt/notesSlides/notesSlide6.xml" Id="Rd18a62e91a094e4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0281e8824a46a5" /><Relationship Type="http://schemas.openxmlformats.org/officeDocument/2006/relationships/notesSlide" Target="/ppt/notesSlides/notesSlide7.xml" Id="R036ca6cd929840c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73714a5bcd41a1" /><Relationship Type="http://schemas.openxmlformats.org/officeDocument/2006/relationships/notesSlide" Target="/ppt/notesSlides/notesSlide8.xml" Id="Reb2c719a575740c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bccbed89ca4580" /><Relationship Type="http://schemas.openxmlformats.org/officeDocument/2006/relationships/notesSlide" Target="/ppt/notesSlides/notesSlide9.xml" Id="R7b11aa9c7e4e479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5f6f59aac3484a" /><Relationship Type="http://schemas.openxmlformats.org/officeDocument/2006/relationships/notesSlide" Target="/ppt/notesSlides/notesSlide10.xml" Id="R68d3597232494e7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535193e8d24738" /><Relationship Type="http://schemas.openxmlformats.org/officeDocument/2006/relationships/notesSlide" Target="/ppt/notesSlides/notesSlide11.xml" Id="R6ae759645b0f496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d695b90bbc4fdc" /><Relationship Type="http://schemas.openxmlformats.org/officeDocument/2006/relationships/notesSlide" Target="/ppt/notesSlides/notesSlide12.xml" Id="R38e0142bc0db45c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33653af7c34f3b" /><Relationship Type="http://schemas.openxmlformats.org/officeDocument/2006/relationships/notesSlide" Target="/ppt/notesSlides/notesSlide13.xml" Id="Rc59c7b825e8445f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e5df7499f24d72" /><Relationship Type="http://schemas.openxmlformats.org/officeDocument/2006/relationships/notesSlide" Target="/ppt/notesSlides/notesSlide14.xml" Id="Rda2866c94e18442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ead609396f4cfa" /><Relationship Type="http://schemas.openxmlformats.org/officeDocument/2006/relationships/notesSlide" Target="/ppt/notesSlides/notesSlide15.xml" Id="Rf3c27287e8dd468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e722550e484d7e" /><Relationship Type="http://schemas.openxmlformats.org/officeDocument/2006/relationships/notesSlide" Target="/ppt/notesSlides/notesSlide16.xml" Id="Rfd035bb29e654d5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1ff2027ebd41c2" /><Relationship Type="http://schemas.openxmlformats.org/officeDocument/2006/relationships/notesSlide" Target="/ppt/notesSlides/notesSlide17.xml" Id="Rfe02b58badf1420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738b57dfca45e0" /><Relationship Type="http://schemas.openxmlformats.org/officeDocument/2006/relationships/notesSlide" Target="/ppt/notesSlides/notesSlide18.xml" Id="R01660da71fe84f0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bed6514eed4d69" /><Relationship Type="http://schemas.openxmlformats.org/officeDocument/2006/relationships/notesSlide" Target="/ppt/notesSlides/notesSlide19.xml" Id="Rc61563851948450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7ad2524e9c4e4e" /><Relationship Type="http://schemas.openxmlformats.org/officeDocument/2006/relationships/notesSlide" Target="/ppt/notesSlides/notesSlide20.xml" Id="R6cb68d7debcf4d0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e645407d2740eb" /><Relationship Type="http://schemas.openxmlformats.org/officeDocument/2006/relationships/notesSlide" Target="/ppt/notesSlides/notesSlide21.xml" Id="Rf773997dcc794c3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d04e9760b8466a" /><Relationship Type="http://schemas.openxmlformats.org/officeDocument/2006/relationships/notesSlide" Target="/ppt/notesSlides/notesSlide22.xml" Id="R00df871bf99d41a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247a545e524fdf" /><Relationship Type="http://schemas.openxmlformats.org/officeDocument/2006/relationships/notesSlide" Target="/ppt/notesSlides/notesSlide23.xml" Id="R634ea1d12adc459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f5de2fd85b4efe" /><Relationship Type="http://schemas.openxmlformats.org/officeDocument/2006/relationships/notesSlide" Target="/ppt/notesSlides/notesSlide24.xml" Id="R1d1747f8ca57435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912824a3464956" /><Relationship Type="http://schemas.openxmlformats.org/officeDocument/2006/relationships/notesSlide" Target="/ppt/notesSlides/notesSlide25.xml" Id="Rb8f05a3c0301475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1c13f644414e41" /><Relationship Type="http://schemas.openxmlformats.org/officeDocument/2006/relationships/notesSlide" Target="/ppt/notesSlides/notesSlide26.xml" Id="R9b9e00498320448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1cc2a434784de2" /><Relationship Type="http://schemas.openxmlformats.org/officeDocument/2006/relationships/notesSlide" Target="/ppt/notesSlides/notesSlide27.xml" Id="R6b7aa47881084ecb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0f5710b8f44246" /><Relationship Type="http://schemas.openxmlformats.org/officeDocument/2006/relationships/notesSlide" Target="/ppt/notesSlides/notesSlide28.xml" Id="Rffc2ff3ef99f49d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7b60bb45244c17" /><Relationship Type="http://schemas.openxmlformats.org/officeDocument/2006/relationships/notesSlide" Target="/ppt/notesSlides/notesSlide29.xml" Id="R7a120003959b4e1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14a2fc0e53452a" /><Relationship Type="http://schemas.openxmlformats.org/officeDocument/2006/relationships/notesSlide" Target="/ppt/notesSlides/notesSlide30.xml" Id="R3f16e2df79f74eb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96af7bc85d46d8" /><Relationship Type="http://schemas.openxmlformats.org/officeDocument/2006/relationships/notesSlide" Target="/ppt/notesSlides/notesSlide31.xml" Id="R493528d4b3d344a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b3341f8d734e34" /><Relationship Type="http://schemas.openxmlformats.org/officeDocument/2006/relationships/notesSlide" Target="/ppt/notesSlides/notesSlide32.xml" Id="Ra8807bc203644ad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以西結書第22章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Ezekiel 22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  |  Ezekiel 22:1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耶和華的話又臨到我說：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the word of the LORD came unto me,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  |  Ezekiel 22:2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「人子啊，你要審問審問這流人血的城嗎？當使她知道她一切可憎的事。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Now, thou son of man, wilt thou judge, wilt thou judge the bloody city? yea, thou shalt shew her all her abominations.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22:3  |  Ezekiel 22:3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你要說，主耶和華如此說：哎！這城有流人血的事在其中，叫她受報的日期來到，又做偶像玷污自己，陷害自己。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say thou, Thus saith the Lord GOD, The city sheddeth blood in the midst of it, that her time may come, and maketh idols against herself to defile herself.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22:4  |  Ezekiel 22:4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你因流了人的血，就為有罪；你做了偶像，就玷污自己，使你受報之日臨近，報應之年來到。所以我叫你受列國的凌辱和列邦的譏誚。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become guilty in thy blood that thou hast shed; and hast defiled thyself in thine idols which thou hast made; and thou hast caused thy days to draw near, and art come even unto thy years: therefore have I made thee a reproach unto the heathen, and a mocking to all countries.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22:5  |  Ezekiel 22:5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你這名臭、多亂的城啊，那些離你近、離你遠的都必譏誚你。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Those that be near, and those that be far from thee, shall mock thee, which art infamous and much vexed.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22:6  |  Ezekiel 22:6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「看哪，以色列的首領各逞其能，在你中間流人之血。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princes of Israel, every one were in thee to their power to shed blood.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22:7  |  Ezekiel 22:7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在你中間有輕慢父母的，有欺壓寄居的，有虧負孤兒寡婦的。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thee have they set light by father and mother: in the midst of thee have they dealt by oppression with the stranger: in thee have they vexed the fatherless and the widow.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22:8  |  Ezekiel 22:8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你藐視了我的聖物，干犯了我的安息日。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despised mine holy things, and hast profaned my sabbaths.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22:9  |  Ezekiel 22:9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在你中間有讒謗人、流人血的；有在山上吃過[祭偶像之物]的，有行淫亂的。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thee are men that carry tales to shed blood: and in thee they eat upon the mountains: in the midst of thee they commit lewdness.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22:10  |  Ezekiel 22:10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在你中間有露[繼]母下體羞辱父親的，有玷辱月經不潔淨之婦人的。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thee have they discovered their fathers’ nakedness: in thee have they humbled her that was set apart for pollution.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22:11  |  Ezekiel 22:11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這人與鄰舍的妻行可憎的事；那人貪淫玷污兒婦；還有玷辱同父之姊妹的。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hath committed abomination with his neighbour’s wife; and another hath lewdly defiled his daughter in law; and another in thee hath humbled his sister, his father’s daughter.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22:12  |  Ezekiel 22:12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在你中間有為流人血受賄賂的；有向借錢的[弟兄]取利，向借糧的[弟兄]多要的。且因貪得無饜，欺壓鄰舍奪取財物，竟忘了我。這是主耶和華說的。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thee have they taken gifts to shed blood; thou hast taken usury and increase, and thou hast greedily gained of thy neighbours by extortion, and hast forgotten me, saith the Lord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22:13  |  Ezekiel 22:13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「看哪，我因你所得不義之財和你中間所流的血，就拍掌[歎息]。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therefore I have smitten mine hand at thy dishonest gain which thou hast made, and at thy blood which hath been in the midst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22:14  |  Ezekiel 22:14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到了我懲罰你的日子，你的心還能忍受嗎？你的手還能有力嗎？我－耶和華說了這話，就必照着行。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 thine heart endure, or can thine hands be strong, in the days that I shall deal with thee? I the LORD have spoken it, and will do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22:15  |  Ezekiel 22:15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我必將你分散在列國，四散在列邦。我也必從你中間除掉你的污穢。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scatter thee among the heathen, and disperse thee in the countries, and will consume thy filthiness out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22:16  |  Ezekiel 22:16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你必在列國人的眼前因自己所行的被褻瀆，你就知道我是耶和華。」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take thine inheritance in thyself in the sight of the heathen, and thou shalt know that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22:17  |  Ezekiel 22:17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耶和華的話臨到我說：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word of the LORD came unto me,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22:18  |  Ezekiel 22:18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「人子啊，以色列家在我看為渣滓。他們都是爐中的銅、錫、鐵、鉛，都是銀渣滓。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 of man, the house of Israel is to me become dross: all they are brass, and tin, and iron, and lead, in the midst of the furnace; they are even the dross of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22:19  |  Ezekiel 22:19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所以主耶和華如此說：因你們都成為渣滓，我必聚集你們在耶路撒冷中。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thus saith the Lord GOD; Because ye are all become dross, behold, therefore I will gather you into the midst of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22:20  |  Ezekiel 22:20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人怎樣將銀、銅、鐵、鉛、錫聚在爐中，吹火鎔化；照樣，我也要發怒氣和忿怒，將你們聚集放在城中，鎔化你們。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they gather silver, and brass, and iron, and lead, and tin, into the midst of the furnace, to blow the fire upon it, to melt it; so will I gather you in mine anger and in my fury, and I will leave you there, and melt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22:21  |  Ezekiel 22:21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我必聚集你們，把我烈怒的火吹在你們身上，你們就在其中鎔化。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I will gather you, and blow upon you in the fire of my wrath, and ye shall be melted in the midst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22:22  |  Ezekiel 22:22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銀子怎樣鎔化在爐中，你們也必照樣鎔化在城中，你們就知道我－耶和華是將忿怒倒在你們身上了。」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silver is melted in the midst of the furnace, so shall ye be melted in the midst thereof; and ye shall know that I the LORD have poured out my fury upon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22:23  |  Ezekiel 22:23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耶和華的話臨到我說：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word of the LORD came unto me,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22:24  |  Ezekiel 22:24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「人子啊，你要對這地說：你是未得潔淨之地，在惱恨的日子也沒有雨下在你以上。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 of man, say unto her, Thou art the land that is not cleansed, nor rained upon in the day of indignation.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22:25  |  Ezekiel 22:25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其中的先知同謀背叛，如咆哮的獅子抓撕掠物。他們吞滅人民，搶奪財寶，使這地多有寡婦。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conspiracy of her prophets in the midst thereof, like a roaring lion ravening the prey; they have devoured souls; they have taken the treasure and precious things; they have made her many widows in the midst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22:26  |  Ezekiel 22:26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其中的祭司強解我的律法，褻瀆我的聖物，不分別聖的和俗的，也不使人分辨潔淨的和不潔淨的，又遮眼不顧我的安息日；我也在他們中間被褻慢。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priests have violated my law, and have profaned mine holy things: they have put no difference between the holy and profane, neither have they shewed difference between the unclean and the clean, and have hid their eyes from my sabbaths, and I am profaned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22:27  |  Ezekiel 22:27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其中的首領彷彿豺狼抓撕掠物，殺人流血，傷害人命，要得不義之財。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princes in the midst thereof are like wolves ravening the prey, to shed blood, and to destroy souls, to get dishonest 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22:28  |  Ezekiel 22:28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其中的先知為百姓用未泡透的[灰]抹牆，就是為他們見虛假的異象，用謊詐的占卜，說：『主耶和華如此說』，其實耶和華沒有說。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her prophets have daubed them with untempered morter, seeing vanity, and divining lies unto them, saying, Thus saith the Lord GOD, when the LORD hath not spoken.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22:29  |  Ezekiel 22:29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國內眾民一味地欺壓，慣行搶奪，虧負困苦窮乏的，背理欺壓寄居的。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people of the land have used oppression, and exercised robbery, and have vexed the poor and needy: yea, they have oppressed the stranger wrongfully.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22:30  |  Ezekiel 22:30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我在他們中間尋找一人重修牆垣，在我面前為這國站在破口防堵，使我不滅絕這國，卻找不着一個。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sought for a man among them, that should make up the hedge, and stand in the gap before me for the land, that I should not destroy it: but I found none.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22:31  |  Ezekiel 22:31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所以我將惱恨倒在他們身上，用烈怒的火滅了他們，照他們所行的報應在他們頭上。這是主耶和華說的。」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have I poured out mine indignation upon them; I have consumed them with the fire of my wrath: their own way have I recompensed upon their heads, saith the Lord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2026-08-26T10:44:25.1050000Z</dcterms:created>
  <dcterms:modified xsi:type="dcterms:W3CDTF">2026-08-26T10:44:25.1050000Z</dcterms:modified>
</coreProperties>
</file>