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68fb8b3f4b24f4d" /><Relationship Type="http://schemas.openxmlformats.org/officeDocument/2006/relationships/extended-properties" Target="/docProps/app.xml" Id="R7876b00f52ff4045" /><Relationship Type="http://schemas.openxmlformats.org/officeDocument/2006/relationships/officeDocument" Target="/ppt/presentation.xml" Id="R7d3cf561986b452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68747ec2d2c4012"/>
  </p:sldMasterIdLst>
  <p:notesMasterIdLst>
    <p:notesMasterId xmlns:r="http://schemas.openxmlformats.org/officeDocument/2006/relationships" r:id="Rd7d986a9d36847aa"/>
  </p:notesMasterIdLst>
  <p:sldIdLst>
    <p:sldId xmlns:r="http://schemas.openxmlformats.org/officeDocument/2006/relationships" id="256" r:id="R6acb190f1da74f46"/>
    <p:sldId xmlns:r="http://schemas.openxmlformats.org/officeDocument/2006/relationships" id="257" r:id="R9e2bee28cbb1420c"/>
    <p:sldId xmlns:r="http://schemas.openxmlformats.org/officeDocument/2006/relationships" id="258" r:id="Rca203e83d9354d25"/>
    <p:sldId xmlns:r="http://schemas.openxmlformats.org/officeDocument/2006/relationships" id="259" r:id="Rd2699030f1ef4e9e"/>
    <p:sldId xmlns:r="http://schemas.openxmlformats.org/officeDocument/2006/relationships" id="260" r:id="R3ada1ba0d1ef46d9"/>
    <p:sldId xmlns:r="http://schemas.openxmlformats.org/officeDocument/2006/relationships" id="261" r:id="R7f6bd868d56c43c5"/>
    <p:sldId xmlns:r="http://schemas.openxmlformats.org/officeDocument/2006/relationships" id="262" r:id="R39efb4990f28474f"/>
    <p:sldId xmlns:r="http://schemas.openxmlformats.org/officeDocument/2006/relationships" id="263" r:id="R866f057748564680"/>
    <p:sldId xmlns:r="http://schemas.openxmlformats.org/officeDocument/2006/relationships" id="264" r:id="R0e52f4395f594363"/>
    <p:sldId xmlns:r="http://schemas.openxmlformats.org/officeDocument/2006/relationships" id="265" r:id="Rbd6d1b4c4359422c"/>
    <p:sldId xmlns:r="http://schemas.openxmlformats.org/officeDocument/2006/relationships" id="266" r:id="R38d79117589d4df7"/>
    <p:sldId xmlns:r="http://schemas.openxmlformats.org/officeDocument/2006/relationships" id="267" r:id="R0ce41b2166c041e7"/>
    <p:sldId xmlns:r="http://schemas.openxmlformats.org/officeDocument/2006/relationships" id="268" r:id="Rb627b2258da94603"/>
    <p:sldId xmlns:r="http://schemas.openxmlformats.org/officeDocument/2006/relationships" id="269" r:id="Re1f2a45ba45a47c0"/>
    <p:sldId xmlns:r="http://schemas.openxmlformats.org/officeDocument/2006/relationships" id="270" r:id="Rc1e99ca8d2a7482b"/>
    <p:sldId xmlns:r="http://schemas.openxmlformats.org/officeDocument/2006/relationships" id="271" r:id="R1e670c5ba1e04084"/>
    <p:sldId xmlns:r="http://schemas.openxmlformats.org/officeDocument/2006/relationships" id="272" r:id="R314fdec11f944b05"/>
    <p:sldId xmlns:r="http://schemas.openxmlformats.org/officeDocument/2006/relationships" id="273" r:id="Rce6e2e08be904633"/>
    <p:sldId xmlns:r="http://schemas.openxmlformats.org/officeDocument/2006/relationships" id="274" r:id="R50d7918342c74b36"/>
    <p:sldId xmlns:r="http://schemas.openxmlformats.org/officeDocument/2006/relationships" id="275" r:id="R1ac551d50c584360"/>
    <p:sldId xmlns:r="http://schemas.openxmlformats.org/officeDocument/2006/relationships" id="276" r:id="R9bfb5f7b11df4bb0"/>
    <p:sldId xmlns:r="http://schemas.openxmlformats.org/officeDocument/2006/relationships" id="277" r:id="R43e0326d72494eb1"/>
    <p:sldId xmlns:r="http://schemas.openxmlformats.org/officeDocument/2006/relationships" id="278" r:id="R64d652f956874a70"/>
    <p:sldId xmlns:r="http://schemas.openxmlformats.org/officeDocument/2006/relationships" id="279" r:id="R962911a162b54b7f"/>
    <p:sldId xmlns:r="http://schemas.openxmlformats.org/officeDocument/2006/relationships" id="280" r:id="R292568f0ca8840c8"/>
    <p:sldId xmlns:r="http://schemas.openxmlformats.org/officeDocument/2006/relationships" id="281" r:id="R29dd2e06697d46fd"/>
    <p:sldId xmlns:r="http://schemas.openxmlformats.org/officeDocument/2006/relationships" id="282" r:id="R78d57c30d34c4828"/>
    <p:sldId xmlns:r="http://schemas.openxmlformats.org/officeDocument/2006/relationships" id="283" r:id="Ra2b4ac38b3ad4dd6"/>
    <p:sldId xmlns:r="http://schemas.openxmlformats.org/officeDocument/2006/relationships" id="284" r:id="R4a5b9328b31648a2"/>
    <p:sldId xmlns:r="http://schemas.openxmlformats.org/officeDocument/2006/relationships" id="285" r:id="R58b04b54546a459b"/>
    <p:sldId xmlns:r="http://schemas.openxmlformats.org/officeDocument/2006/relationships" id="286" r:id="R689f5186ae204117"/>
    <p:sldId xmlns:r="http://schemas.openxmlformats.org/officeDocument/2006/relationships" id="287" r:id="R9fc751a201df4015"/>
    <p:sldId xmlns:r="http://schemas.openxmlformats.org/officeDocument/2006/relationships" id="288" r:id="R5c0b8a99edcd4c7d"/>
    <p:sldId xmlns:r="http://schemas.openxmlformats.org/officeDocument/2006/relationships" id="289" r:id="R4498741cfc224aa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0664b41374c495b" /><Relationship Type="http://schemas.openxmlformats.org/officeDocument/2006/relationships/slideMaster" Target="/ppt/slideMasters/slideMaster1.xml" Id="R068747ec2d2c4012" /><Relationship Type="http://schemas.openxmlformats.org/officeDocument/2006/relationships/notesMaster" Target="/ppt/notesMasters/notesMaster1.xml" Id="Rd7d986a9d36847aa" /><Relationship Type="http://schemas.openxmlformats.org/officeDocument/2006/relationships/presProps" Target="/ppt/presProps.xml" Id="Rdf69a3cc221b443f" /><Relationship Type="http://schemas.openxmlformats.org/officeDocument/2006/relationships/tableStyles" Target="/ppt/tableStyles.xml" Id="Ra4e328e164d54067" /><Relationship Type="http://schemas.openxmlformats.org/officeDocument/2006/relationships/slide" Target="/ppt/slides/slide1.xml" Id="R6acb190f1da74f46" /><Relationship Type="http://schemas.openxmlformats.org/officeDocument/2006/relationships/slide" Target="/ppt/slides/slide2.xml" Id="R9e2bee28cbb1420c" /><Relationship Type="http://schemas.openxmlformats.org/officeDocument/2006/relationships/slide" Target="/ppt/slides/slide3.xml" Id="Rca203e83d9354d25" /><Relationship Type="http://schemas.openxmlformats.org/officeDocument/2006/relationships/slide" Target="/ppt/slides/slide4.xml" Id="Rd2699030f1ef4e9e" /><Relationship Type="http://schemas.openxmlformats.org/officeDocument/2006/relationships/slide" Target="/ppt/slides/slide5.xml" Id="R3ada1ba0d1ef46d9" /><Relationship Type="http://schemas.openxmlformats.org/officeDocument/2006/relationships/slide" Target="/ppt/slides/slide6.xml" Id="R7f6bd868d56c43c5" /><Relationship Type="http://schemas.openxmlformats.org/officeDocument/2006/relationships/slide" Target="/ppt/slides/slide7.xml" Id="R39efb4990f28474f" /><Relationship Type="http://schemas.openxmlformats.org/officeDocument/2006/relationships/slide" Target="/ppt/slides/slide8.xml" Id="R866f057748564680" /><Relationship Type="http://schemas.openxmlformats.org/officeDocument/2006/relationships/slide" Target="/ppt/slides/slide9.xml" Id="R0e52f4395f594363" /><Relationship Type="http://schemas.openxmlformats.org/officeDocument/2006/relationships/slide" Target="/ppt/slides/slide10.xml" Id="Rbd6d1b4c4359422c" /><Relationship Type="http://schemas.openxmlformats.org/officeDocument/2006/relationships/slide" Target="/ppt/slides/slide11.xml" Id="R38d79117589d4df7" /><Relationship Type="http://schemas.openxmlformats.org/officeDocument/2006/relationships/slide" Target="/ppt/slides/slide12.xml" Id="R0ce41b2166c041e7" /><Relationship Type="http://schemas.openxmlformats.org/officeDocument/2006/relationships/slide" Target="/ppt/slides/slide13.xml" Id="Rb627b2258da94603" /><Relationship Type="http://schemas.openxmlformats.org/officeDocument/2006/relationships/slide" Target="/ppt/slides/slide14.xml" Id="Re1f2a45ba45a47c0" /><Relationship Type="http://schemas.openxmlformats.org/officeDocument/2006/relationships/slide" Target="/ppt/slides/slide15.xml" Id="Rc1e99ca8d2a7482b" /><Relationship Type="http://schemas.openxmlformats.org/officeDocument/2006/relationships/slide" Target="/ppt/slides/slide16.xml" Id="R1e670c5ba1e04084" /><Relationship Type="http://schemas.openxmlformats.org/officeDocument/2006/relationships/slide" Target="/ppt/slides/slide17.xml" Id="R314fdec11f944b05" /><Relationship Type="http://schemas.openxmlformats.org/officeDocument/2006/relationships/slide" Target="/ppt/slides/slide18.xml" Id="Rce6e2e08be904633" /><Relationship Type="http://schemas.openxmlformats.org/officeDocument/2006/relationships/slide" Target="/ppt/slides/slide19.xml" Id="R50d7918342c74b36" /><Relationship Type="http://schemas.openxmlformats.org/officeDocument/2006/relationships/slide" Target="/ppt/slides/slide20.xml" Id="R1ac551d50c584360" /><Relationship Type="http://schemas.openxmlformats.org/officeDocument/2006/relationships/slide" Target="/ppt/slides/slide21.xml" Id="R9bfb5f7b11df4bb0" /><Relationship Type="http://schemas.openxmlformats.org/officeDocument/2006/relationships/slide" Target="/ppt/slides/slide22.xml" Id="R43e0326d72494eb1" /><Relationship Type="http://schemas.openxmlformats.org/officeDocument/2006/relationships/slide" Target="/ppt/slides/slide23.xml" Id="R64d652f956874a70" /><Relationship Type="http://schemas.openxmlformats.org/officeDocument/2006/relationships/slide" Target="/ppt/slides/slide24.xml" Id="R962911a162b54b7f" /><Relationship Type="http://schemas.openxmlformats.org/officeDocument/2006/relationships/slide" Target="/ppt/slides/slide25.xml" Id="R292568f0ca8840c8" /><Relationship Type="http://schemas.openxmlformats.org/officeDocument/2006/relationships/slide" Target="/ppt/slides/slide26.xml" Id="R29dd2e06697d46fd" /><Relationship Type="http://schemas.openxmlformats.org/officeDocument/2006/relationships/slide" Target="/ppt/slides/slide27.xml" Id="R78d57c30d34c4828" /><Relationship Type="http://schemas.openxmlformats.org/officeDocument/2006/relationships/slide" Target="/ppt/slides/slide28.xml" Id="Ra2b4ac38b3ad4dd6" /><Relationship Type="http://schemas.openxmlformats.org/officeDocument/2006/relationships/slide" Target="/ppt/slides/slide29.xml" Id="R4a5b9328b31648a2" /><Relationship Type="http://schemas.openxmlformats.org/officeDocument/2006/relationships/slide" Target="/ppt/slides/slide30.xml" Id="R58b04b54546a459b" /><Relationship Type="http://schemas.openxmlformats.org/officeDocument/2006/relationships/slide" Target="/ppt/slides/slide31.xml" Id="R689f5186ae204117" /><Relationship Type="http://schemas.openxmlformats.org/officeDocument/2006/relationships/slide" Target="/ppt/slides/slide32.xml" Id="R9fc751a201df4015" /><Relationship Type="http://schemas.openxmlformats.org/officeDocument/2006/relationships/slide" Target="/ppt/slides/slide33.xml" Id="R5c0b8a99edcd4c7d" /><Relationship Type="http://schemas.openxmlformats.org/officeDocument/2006/relationships/slide" Target="/ppt/slides/slide34.xml" Id="R4498741cfc224aa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f57d17598114f0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b2bfe19dcc04592" /><Relationship Type="http://schemas.openxmlformats.org/officeDocument/2006/relationships/notesMaster" Target="/ppt/notesMasters/notesMaster1.xml" Id="R8f67162ca0644f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630d652e9fb41bd" /><Relationship Type="http://schemas.openxmlformats.org/officeDocument/2006/relationships/notesMaster" Target="/ppt/notesMasters/notesMaster1.xml" Id="Rb944de7fe2fb4bb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5f8e71041d44074" /><Relationship Type="http://schemas.openxmlformats.org/officeDocument/2006/relationships/notesMaster" Target="/ppt/notesMasters/notesMaster1.xml" Id="R693a19482b55486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a583ca7915e4db1" /><Relationship Type="http://schemas.openxmlformats.org/officeDocument/2006/relationships/notesMaster" Target="/ppt/notesMasters/notesMaster1.xml" Id="R170318371c944f3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6c5fcbdfe4f4caa" /><Relationship Type="http://schemas.openxmlformats.org/officeDocument/2006/relationships/notesMaster" Target="/ppt/notesMasters/notesMaster1.xml" Id="R9cb5ac1993e54ca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f838e56a66a4a70" /><Relationship Type="http://schemas.openxmlformats.org/officeDocument/2006/relationships/notesMaster" Target="/ppt/notesMasters/notesMaster1.xml" Id="Rd52ee4388f654cb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734f9af34984971" /><Relationship Type="http://schemas.openxmlformats.org/officeDocument/2006/relationships/notesMaster" Target="/ppt/notesMasters/notesMaster1.xml" Id="Re7614eadcd214883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b73667e91c84416" /><Relationship Type="http://schemas.openxmlformats.org/officeDocument/2006/relationships/notesMaster" Target="/ppt/notesMasters/notesMaster1.xml" Id="R6c70e5b851824af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d02990e14304035" /><Relationship Type="http://schemas.openxmlformats.org/officeDocument/2006/relationships/notesMaster" Target="/ppt/notesMasters/notesMaster1.xml" Id="R73a9fb1f14ac4d3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383161e603d47a7" /><Relationship Type="http://schemas.openxmlformats.org/officeDocument/2006/relationships/notesMaster" Target="/ppt/notesMasters/notesMaster1.xml" Id="R6fed49f13cf7453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d78eb389c2649ff" /><Relationship Type="http://schemas.openxmlformats.org/officeDocument/2006/relationships/notesMaster" Target="/ppt/notesMasters/notesMaster1.xml" Id="R55814c58b2834d3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c3263598f754356" /><Relationship Type="http://schemas.openxmlformats.org/officeDocument/2006/relationships/notesMaster" Target="/ppt/notesMasters/notesMaster1.xml" Id="R58412fc8fb664fa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a37dc3546cb406d" /><Relationship Type="http://schemas.openxmlformats.org/officeDocument/2006/relationships/notesMaster" Target="/ppt/notesMasters/notesMaster1.xml" Id="R1e08e7b6f9404e7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5e4d18b02bc4fff" /><Relationship Type="http://schemas.openxmlformats.org/officeDocument/2006/relationships/notesMaster" Target="/ppt/notesMasters/notesMaster1.xml" Id="R3c07a6b3a76647c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d9f437b10014aac" /><Relationship Type="http://schemas.openxmlformats.org/officeDocument/2006/relationships/notesMaster" Target="/ppt/notesMasters/notesMaster1.xml" Id="R183d35087f32455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34975c403ac4305" /><Relationship Type="http://schemas.openxmlformats.org/officeDocument/2006/relationships/notesMaster" Target="/ppt/notesMasters/notesMaster1.xml" Id="R02d7bf2e0159465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aeac63f09e74654" /><Relationship Type="http://schemas.openxmlformats.org/officeDocument/2006/relationships/notesMaster" Target="/ppt/notesMasters/notesMaster1.xml" Id="R9a8636c8ec844c3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1edac8bf98249dd" /><Relationship Type="http://schemas.openxmlformats.org/officeDocument/2006/relationships/notesMaster" Target="/ppt/notesMasters/notesMaster1.xml" Id="R5bf749935a5d452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6b3d7956894492f" /><Relationship Type="http://schemas.openxmlformats.org/officeDocument/2006/relationships/notesMaster" Target="/ppt/notesMasters/notesMaster1.xml" Id="R6b2e267fb349446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ad99915490547c4" /><Relationship Type="http://schemas.openxmlformats.org/officeDocument/2006/relationships/notesMaster" Target="/ppt/notesMasters/notesMaster1.xml" Id="Rddb26a30de9546c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8c134c4e6094405" /><Relationship Type="http://schemas.openxmlformats.org/officeDocument/2006/relationships/notesMaster" Target="/ppt/notesMasters/notesMaster1.xml" Id="R971fc71bf7a1445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4e84ecf5f984535" /><Relationship Type="http://schemas.openxmlformats.org/officeDocument/2006/relationships/notesMaster" Target="/ppt/notesMasters/notesMaster1.xml" Id="Rddfa4759d216410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46605b2a459400c" /><Relationship Type="http://schemas.openxmlformats.org/officeDocument/2006/relationships/notesMaster" Target="/ppt/notesMasters/notesMaster1.xml" Id="R09d5962ca4a3467b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773426358d74753" /><Relationship Type="http://schemas.openxmlformats.org/officeDocument/2006/relationships/notesMaster" Target="/ppt/notesMasters/notesMaster1.xml" Id="Rac169de3703e44a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b4b11c1513046ea" /><Relationship Type="http://schemas.openxmlformats.org/officeDocument/2006/relationships/notesMaster" Target="/ppt/notesMasters/notesMaster1.xml" Id="Ra211a3f83cd74c0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38a083bc0e64fa9" /><Relationship Type="http://schemas.openxmlformats.org/officeDocument/2006/relationships/notesMaster" Target="/ppt/notesMasters/notesMaster1.xml" Id="R46da5807cfa6495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5b956f9a44e34af5" /><Relationship Type="http://schemas.openxmlformats.org/officeDocument/2006/relationships/notesMaster" Target="/ppt/notesMasters/notesMaster1.xml" Id="R8a058f4745ac451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40711ce702046eb" /><Relationship Type="http://schemas.openxmlformats.org/officeDocument/2006/relationships/notesMaster" Target="/ppt/notesMasters/notesMaster1.xml" Id="R5cef681fe2714d7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4477b4af7bd4fd6" /><Relationship Type="http://schemas.openxmlformats.org/officeDocument/2006/relationships/notesMaster" Target="/ppt/notesMasters/notesMaster1.xml" Id="Re0bcb2accacb461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4e6dda149a44ce7" /><Relationship Type="http://schemas.openxmlformats.org/officeDocument/2006/relationships/notesMaster" Target="/ppt/notesMasters/notesMaster1.xml" Id="R922a7896eb424b2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b1778ed87dc3437b" /><Relationship Type="http://schemas.openxmlformats.org/officeDocument/2006/relationships/notesMaster" Target="/ppt/notesMasters/notesMaster1.xml" Id="Reddc5339e6da4c6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5491331aafd24701" /><Relationship Type="http://schemas.openxmlformats.org/officeDocument/2006/relationships/notesMaster" Target="/ppt/notesMasters/notesMaster1.xml" Id="R60714a3c594b4fa5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f079458c9d443c6" /><Relationship Type="http://schemas.openxmlformats.org/officeDocument/2006/relationships/notesMaster" Target="/ppt/notesMasters/notesMaster1.xml" Id="R0314de6d0147421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0af118d919c14c81" /><Relationship Type="http://schemas.openxmlformats.org/officeDocument/2006/relationships/notesMaster" Target="/ppt/notesMasters/notesMaster1.xml" Id="R90cc27a64013400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e1129b66d8e4e1e" /><Relationship Type="http://schemas.openxmlformats.org/officeDocument/2006/relationships/image" Target="/ppt/media/image.png" Id="R321ff355564245b2" /><Relationship Type="http://schemas.openxmlformats.org/officeDocument/2006/relationships/image" Target="/ppt/media/image2.png" Id="R511a74863ebf4ba3" /><Relationship Type="http://schemas.openxmlformats.org/officeDocument/2006/relationships/image" Target="/ppt/media/image.jpeg" Id="R324d0dc41995426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c3b4892912403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21ff355564245b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11a74863ebf4ba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4d0dc41995426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9afa95cec4e4306" /><Relationship Type="http://schemas.openxmlformats.org/officeDocument/2006/relationships/slideLayout" Target="/ppt/slideLayouts/slideLayout1.xml" Id="Rebf1b355556d4526" /><Relationship Type="http://schemas.openxmlformats.org/officeDocument/2006/relationships/slideLayout" Target="/ppt/slideLayouts/slideLayout2.xml" Id="R590197f2a938483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bf1b355556d4526"/>
    <p:sldLayoutId xmlns:r="http://schemas.openxmlformats.org/officeDocument/2006/relationships" id="2147483650" r:id="R590197f2a938483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d730880d88463d" /><Relationship Type="http://schemas.openxmlformats.org/officeDocument/2006/relationships/notesSlide" Target="/ppt/notesSlides/notesSlide1.xml" Id="R1a680b42628a4fe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00907fb3054e26" /><Relationship Type="http://schemas.openxmlformats.org/officeDocument/2006/relationships/notesSlide" Target="/ppt/notesSlides/notesSlide2.xml" Id="Re2588e5cbc51469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2dc2fc85aa47f6" /><Relationship Type="http://schemas.openxmlformats.org/officeDocument/2006/relationships/notesSlide" Target="/ppt/notesSlides/notesSlide3.xml" Id="Rc09bd5e428ed4a5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b74b31635d4c84" /><Relationship Type="http://schemas.openxmlformats.org/officeDocument/2006/relationships/notesSlide" Target="/ppt/notesSlides/notesSlide4.xml" Id="Rfcae0e6a1719418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0917fc9d2e46c6" /><Relationship Type="http://schemas.openxmlformats.org/officeDocument/2006/relationships/notesSlide" Target="/ppt/notesSlides/notesSlide5.xml" Id="R5aabe48ee9ef458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f38f0c56904b87" /><Relationship Type="http://schemas.openxmlformats.org/officeDocument/2006/relationships/notesSlide" Target="/ppt/notesSlides/notesSlide6.xml" Id="Rb44447a2d97644f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0a9cc3e6a044c8" /><Relationship Type="http://schemas.openxmlformats.org/officeDocument/2006/relationships/notesSlide" Target="/ppt/notesSlides/notesSlide7.xml" Id="R0eb25e138b17473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7458c09c1e407c" /><Relationship Type="http://schemas.openxmlformats.org/officeDocument/2006/relationships/notesSlide" Target="/ppt/notesSlides/notesSlide8.xml" Id="R5ffb4b6d1ede4aa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d77cc4d04b4fd5" /><Relationship Type="http://schemas.openxmlformats.org/officeDocument/2006/relationships/notesSlide" Target="/ppt/notesSlides/notesSlide9.xml" Id="Rda99b908360c4ff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1c453690214ff2" /><Relationship Type="http://schemas.openxmlformats.org/officeDocument/2006/relationships/notesSlide" Target="/ppt/notesSlides/notesSlide10.xml" Id="R1715c088a4454ee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ac35f65d8e446e" /><Relationship Type="http://schemas.openxmlformats.org/officeDocument/2006/relationships/notesSlide" Target="/ppt/notesSlides/notesSlide11.xml" Id="Rb0b1c87ed2774a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2b0653c07c4fe4" /><Relationship Type="http://schemas.openxmlformats.org/officeDocument/2006/relationships/notesSlide" Target="/ppt/notesSlides/notesSlide12.xml" Id="R7fb081f6752442e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d9ad4a28054275" /><Relationship Type="http://schemas.openxmlformats.org/officeDocument/2006/relationships/notesSlide" Target="/ppt/notesSlides/notesSlide13.xml" Id="Rff94ffb0a41a4fe0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0254f453074ebf" /><Relationship Type="http://schemas.openxmlformats.org/officeDocument/2006/relationships/notesSlide" Target="/ppt/notesSlides/notesSlide14.xml" Id="Ra7162a8b4cf2462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db63beea2d4aca" /><Relationship Type="http://schemas.openxmlformats.org/officeDocument/2006/relationships/notesSlide" Target="/ppt/notesSlides/notesSlide15.xml" Id="Rd313b3942dcb460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f0b963dffe4d21" /><Relationship Type="http://schemas.openxmlformats.org/officeDocument/2006/relationships/notesSlide" Target="/ppt/notesSlides/notesSlide16.xml" Id="Rd1217150d547487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b76ba3da834e06" /><Relationship Type="http://schemas.openxmlformats.org/officeDocument/2006/relationships/notesSlide" Target="/ppt/notesSlides/notesSlide17.xml" Id="Rc674afbe9bfc45d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59038c8cde4b30" /><Relationship Type="http://schemas.openxmlformats.org/officeDocument/2006/relationships/notesSlide" Target="/ppt/notesSlides/notesSlide18.xml" Id="R2b7469c9b89e442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cc096fc62742f5" /><Relationship Type="http://schemas.openxmlformats.org/officeDocument/2006/relationships/notesSlide" Target="/ppt/notesSlides/notesSlide19.xml" Id="Ra61cbe7eaf864f6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d6901e3fc24e12" /><Relationship Type="http://schemas.openxmlformats.org/officeDocument/2006/relationships/notesSlide" Target="/ppt/notesSlides/notesSlide20.xml" Id="R660401aafbf64ac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1edac59973441b" /><Relationship Type="http://schemas.openxmlformats.org/officeDocument/2006/relationships/notesSlide" Target="/ppt/notesSlides/notesSlide21.xml" Id="R60fe2784a6f0487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666496e41646db" /><Relationship Type="http://schemas.openxmlformats.org/officeDocument/2006/relationships/notesSlide" Target="/ppt/notesSlides/notesSlide22.xml" Id="R8a98f3685c2e498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ce547934684f57" /><Relationship Type="http://schemas.openxmlformats.org/officeDocument/2006/relationships/notesSlide" Target="/ppt/notesSlides/notesSlide23.xml" Id="R62e3bc2b325f4e9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e03eb0d489414f" /><Relationship Type="http://schemas.openxmlformats.org/officeDocument/2006/relationships/notesSlide" Target="/ppt/notesSlides/notesSlide24.xml" Id="R873a58a29f614fb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039549580749dc" /><Relationship Type="http://schemas.openxmlformats.org/officeDocument/2006/relationships/notesSlide" Target="/ppt/notesSlides/notesSlide25.xml" Id="Ra4a90292f44f4ef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fef3627c464369" /><Relationship Type="http://schemas.openxmlformats.org/officeDocument/2006/relationships/notesSlide" Target="/ppt/notesSlides/notesSlide26.xml" Id="R43af6768b3ef4b9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e36d7b523348b7" /><Relationship Type="http://schemas.openxmlformats.org/officeDocument/2006/relationships/notesSlide" Target="/ppt/notesSlides/notesSlide27.xml" Id="R191a2e1a17cc406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cc2ca970054d20" /><Relationship Type="http://schemas.openxmlformats.org/officeDocument/2006/relationships/notesSlide" Target="/ppt/notesSlides/notesSlide28.xml" Id="Rb91f33053c1b497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a99355e297466f" /><Relationship Type="http://schemas.openxmlformats.org/officeDocument/2006/relationships/notesSlide" Target="/ppt/notesSlides/notesSlide29.xml" Id="R85c4cb8cc72943e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bfd4f1c9a744ff" /><Relationship Type="http://schemas.openxmlformats.org/officeDocument/2006/relationships/notesSlide" Target="/ppt/notesSlides/notesSlide30.xml" Id="R25f4acae11c9452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4574f2c1c643a4" /><Relationship Type="http://schemas.openxmlformats.org/officeDocument/2006/relationships/notesSlide" Target="/ppt/notesSlides/notesSlide31.xml" Id="R7302475c4adb4bd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8f22378b1d4a38" /><Relationship Type="http://schemas.openxmlformats.org/officeDocument/2006/relationships/notesSlide" Target="/ppt/notesSlides/notesSlide32.xml" Id="Rbf12d84ea50442ee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7f29afb4b84fa3" /><Relationship Type="http://schemas.openxmlformats.org/officeDocument/2006/relationships/notesSlide" Target="/ppt/notesSlides/notesSlide33.xml" Id="R9c61d787043f4d75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2f1792a6704fbd" /><Relationship Type="http://schemas.openxmlformats.org/officeDocument/2006/relationships/notesSlide" Target="/ppt/notesSlides/notesSlide34.xml" Id="R972daa06c1d3472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  |  John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「我已將這些事告訴你們，使你們不至於跌倒。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have I spoken unto you, that ye should not be offended.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  |  John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人要把你們趕出會堂，並且時候將到，凡殺你們的就以為是事奉神。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put you out of the synagogues: yea, the time cometh, that whosoever killeth you will think that he doeth God service.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16:3  |  John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他們這樣行，是因未曾認識父，也未曾認識我。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these things will they do unto you, because they have not known the Father, nor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16:4  |  John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我將這事告訴你們，是叫你們到了時候可以想起我對你們說過了。」 「我起先沒有將這事告訴你們，因為我與你們同在。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these things have I told you, that when the time shall come, ye may remember that I told you of them. And these things I said not unto you at the beginning, because I was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16:5  |  John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現今我往差我來的[父]那裏去，你們中間並沒有人問我：『你往哪裏去？』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I go my way to him that sent me; and none of you asketh me, Whither goest thou?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16:6  |  John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只因我將這事告訴你們，你們就滿心憂愁。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because I have said these things unto you, sorrow hath filled your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16:7  |  John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然而，我將真情告訴你們，我去是與你們有益的；我若不去，保惠師就不到你們這裏來；我若去，就差他來。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I tell you the truth; It is expedient for you that I go away: for if I go not away, the Comforter will not come unto you; but if I depart, I will send him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16:8  |  John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他既來了，就要叫世人為罪、為義、為審判，自己責備自己。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he is come, he will reprove the world of sin, and of righteousness, and of judgment: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16:9  |  John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為罪，是因他們不信我；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sin, because they believe not on me;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16:10  |  John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為義，是因我往父那裏去，你們就不再見我；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righteousness, because I go to my Father, and ye see me no more;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16:11  |  John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為審判，是因這世界的王受了審判。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judgment, because the prince of this world is judged.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16:12  |  John 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「我還有好些事要告訴你們，但你們現在擔當不了。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yet many things to say unto you, but ye cannot bear them now.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16:13  |  John 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只等真理的聖靈來了，他要引導你們明白一切的真理；因為他不是憑自己說的，乃是把他所聽見的都說出來，並要把將來的事告訴你們。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Howbeit when he, the Spirit of truth, is come, he will guide you into all truth: for he shall not speak of himself; but whatsoever he shall hear, that shall he speak: and he will shew you things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16:14  |  John 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他要榮耀我，因為他要將受於我的告訴你們。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glorify me: for he shall receive of mine, and shall shew it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16:15  |  John 16:15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凡父所有的，都是我的；所以我說，他要將受於我的告訴你們。」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things that the Father hath are mine: therefore said I, that he shall take of mine, and shall shew it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16:16  |  John 16:16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「等不多時，你們就不得見我；再等不多時，你們還要見我。」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little while, and ye shall not see me: and again, a little while, and ye shall see me, because I go to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16:17  |  John 16:17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有幾個門徒就彼此說：「他對我們說：『等不多時，你們就不得見我；再等不多時，你們還要見我』；又[說]：『因我往父那裏去。』這是甚麼意思呢？」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some of his disciples among themselves, What is this that he saith unto us, A little while, and ye shall not see me: and again, a little while, and ye shall see me: and, Because I go to the Father?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16:18  |  John 16:18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門徒彼此說：「他說『等不多時』到底是甚麼意思呢？我們不明白他所說的話。」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said therefore, What is this that he saith, A little while? we cannot tell what he saith.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16:19  |  John 16:19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耶穌看出他們要問他，就說：「我說『等不多時，你們就不得見我；再等不多時，你們還要見我』，你們為這話彼此相問嗎？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Jesus knew that they were desirous to ask him, and said unto them, Do ye enquire among yourselves of that I said, A little while, and ye shall not see me: and again, a little while, and ye shall see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16:20  |  John 16:20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我實實在在地告訴你們，你們將要痛哭、哀號，世人倒要喜樂；你們將要憂愁，然而你們的憂愁要變為喜樂。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Verily, verily, I say unto you, That ye shall weep and lament, but the world shall rejoice: and ye shall be sorrowful, but your sorrow shall be turned into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16:21  |  John 16:21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婦人生產的時候就憂愁，因為她的時候到了；既生了孩子，就不再記念那苦楚，因為歡喜世上生了一個人。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woman when she is in travail hath sorrow, because her hour is come: but as soon as she is delivered of the child, she remembereth no more the anguish, for joy that a man is born into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16:22  |  John 16:22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你們現在也是憂愁，但我要再見你們，你們的心就喜樂了；這喜樂也沒有人能奪去。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now therefore have sorrow: but I will see you again, and your heart shall rejoice, and your joy no man taketh from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16:23  |  John 16:23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到那日，你們甚麼也就不問我了。我實實在在地告訴你們，你們若向父求甚麼，他必因我的名賜給你們。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that day ye shall ask me nothing. Verily, verily, I say unto you, Whatsoever ye shall ask the Father in my name, he will give it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16:24  |  John 16:24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向來你們沒有奉我的名求甚麼，如今你們求，就必得着，叫你們的喜樂可以滿足。」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Hitherto have ye asked nothing in my name: ask, and ye shall receive, that your joy may be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16:25  |  John 16:25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「這些事，我是用比喻對你們說的；時候將到，我不再用比喻對你們說，乃要將父明明地告訴你們。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have I spoken unto you in proverbs: but the time cometh, when I shall no more speak unto you in proverbs, but I shall shew you plainly of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16:26  |  John 16:26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到那日，你們要奉我的名祈求；我並不對你們說，我要為你們求父。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that day ye shall ask in my name: and I say not unto you, that I will pray the Father for you: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16:27  |  John 16:27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父自己愛你們；因為你們已經愛我，又信我是從父出來的。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Father himself loveth you, because ye have loved me, and have believed that I came out from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16:28  |  John 16:28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我從父出來，到了世界；我又離開世界，往父那裏去。」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came forth from the Father, and am come into the world: again, I leave the world, and go to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16:29  |  John 16:29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門徒說：「如今你是明說，並不用比喻了。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disciples said unto him, Lo, now speakest thou plainly, and speakest no proverb.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16:30  |  John 16:30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現在我們曉得你凡事都知道，也不用人問你，因此我們信你是從神出來的。」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are we sure that thou knowest all things, and needest not that any man should ask thee: by this we believe that thou camest forth from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16:31  |  John 16:31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耶穌說：「現在你們信嗎？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them, Do ye now believe?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16:32  |  John 16:32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看哪，時候將到，且是已經到了，你們要分散，各歸自己的地方去，留下我獨自一人；其實我不是獨自一人，因為有父與我同在。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hour cometh, yea, is now come, that ye shall be scattered, every man to his own, and shall leave me alone: and yet I am not alone, because the Father is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16:33  |  John 16:33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我將這些事告訴你們，是要叫你們在我裏面有平安。在世上，你們有苦難；但你們可以放心，我已經勝了世界。」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things I have spoken unto you, that in me ye might have peace. In the world ye shall have tribulation: but be of good cheer; I have overcome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2026-08-26T14:34:20.3360000Z</dcterms:created>
  <dcterms:modified xsi:type="dcterms:W3CDTF">2026-08-26T14:34:20.3370000Z</dcterms:modified>
</coreProperties>
</file>