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18ba98e79a74886" /><Relationship Type="http://schemas.openxmlformats.org/officeDocument/2006/relationships/extended-properties" Target="/docProps/app.xml" Id="Rf1e849ef61974b45" /><Relationship Type="http://schemas.openxmlformats.org/officeDocument/2006/relationships/officeDocument" Target="/ppt/presentation.xml" Id="Rcb6e08bf40424bb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8fa75c363cc42de"/>
  </p:sldMasterIdLst>
  <p:notesMasterIdLst>
    <p:notesMasterId xmlns:r="http://schemas.openxmlformats.org/officeDocument/2006/relationships" r:id="Re40db85320964c18"/>
  </p:notesMasterIdLst>
  <p:sldIdLst>
    <p:sldId xmlns:r="http://schemas.openxmlformats.org/officeDocument/2006/relationships" id="256" r:id="R1a397a3f4aaa48be"/>
    <p:sldId xmlns:r="http://schemas.openxmlformats.org/officeDocument/2006/relationships" id="257" r:id="R0c9589bf1d7647d5"/>
    <p:sldId xmlns:r="http://schemas.openxmlformats.org/officeDocument/2006/relationships" id="258" r:id="R4d36736d0a1944e2"/>
    <p:sldId xmlns:r="http://schemas.openxmlformats.org/officeDocument/2006/relationships" id="259" r:id="Rf2164a76f354483c"/>
    <p:sldId xmlns:r="http://schemas.openxmlformats.org/officeDocument/2006/relationships" id="260" r:id="Re96f532fb4d74013"/>
    <p:sldId xmlns:r="http://schemas.openxmlformats.org/officeDocument/2006/relationships" id="261" r:id="R6af3bc9be5844cce"/>
    <p:sldId xmlns:r="http://schemas.openxmlformats.org/officeDocument/2006/relationships" id="262" r:id="Ra85947027b844faf"/>
    <p:sldId xmlns:r="http://schemas.openxmlformats.org/officeDocument/2006/relationships" id="263" r:id="R12c54df5f05e4313"/>
    <p:sldId xmlns:r="http://schemas.openxmlformats.org/officeDocument/2006/relationships" id="264" r:id="Rceb0f574d53544ee"/>
    <p:sldId xmlns:r="http://schemas.openxmlformats.org/officeDocument/2006/relationships" id="265" r:id="Rf6f57da0fb67437d"/>
    <p:sldId xmlns:r="http://schemas.openxmlformats.org/officeDocument/2006/relationships" id="266" r:id="R8f97647b8d434277"/>
    <p:sldId xmlns:r="http://schemas.openxmlformats.org/officeDocument/2006/relationships" id="267" r:id="R7358723b77084cbe"/>
    <p:sldId xmlns:r="http://schemas.openxmlformats.org/officeDocument/2006/relationships" id="268" r:id="R19ceb8f3b6d44439"/>
    <p:sldId xmlns:r="http://schemas.openxmlformats.org/officeDocument/2006/relationships" id="269" r:id="R37d2260b7c484237"/>
    <p:sldId xmlns:r="http://schemas.openxmlformats.org/officeDocument/2006/relationships" id="270" r:id="Rce1b099485704a2d"/>
    <p:sldId xmlns:r="http://schemas.openxmlformats.org/officeDocument/2006/relationships" id="271" r:id="R816da1d3295d4f1f"/>
    <p:sldId xmlns:r="http://schemas.openxmlformats.org/officeDocument/2006/relationships" id="272" r:id="R8916f29cc3b8463a"/>
    <p:sldId xmlns:r="http://schemas.openxmlformats.org/officeDocument/2006/relationships" id="273" r:id="R7526d9995e6d4107"/>
    <p:sldId xmlns:r="http://schemas.openxmlformats.org/officeDocument/2006/relationships" id="274" r:id="R877dd32f4fef402e"/>
    <p:sldId xmlns:r="http://schemas.openxmlformats.org/officeDocument/2006/relationships" id="275" r:id="R366cd7f109a247f3"/>
    <p:sldId xmlns:r="http://schemas.openxmlformats.org/officeDocument/2006/relationships" id="276" r:id="R6e50c06ec1894839"/>
    <p:sldId xmlns:r="http://schemas.openxmlformats.org/officeDocument/2006/relationships" id="277" r:id="Rd56d98f45e454329"/>
    <p:sldId xmlns:r="http://schemas.openxmlformats.org/officeDocument/2006/relationships" id="278" r:id="Rc238daed96df4d2d"/>
    <p:sldId xmlns:r="http://schemas.openxmlformats.org/officeDocument/2006/relationships" id="279" r:id="R0da15e0ca3614a5b"/>
    <p:sldId xmlns:r="http://schemas.openxmlformats.org/officeDocument/2006/relationships" id="280" r:id="R60903ed21361483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5158af4ba7445b0" /><Relationship Type="http://schemas.openxmlformats.org/officeDocument/2006/relationships/slideMaster" Target="/ppt/slideMasters/slideMaster1.xml" Id="R48fa75c363cc42de" /><Relationship Type="http://schemas.openxmlformats.org/officeDocument/2006/relationships/notesMaster" Target="/ppt/notesMasters/notesMaster1.xml" Id="Re40db85320964c18" /><Relationship Type="http://schemas.openxmlformats.org/officeDocument/2006/relationships/presProps" Target="/ppt/presProps.xml" Id="R1907fcd723b64263" /><Relationship Type="http://schemas.openxmlformats.org/officeDocument/2006/relationships/tableStyles" Target="/ppt/tableStyles.xml" Id="R02e125fb5a424aed" /><Relationship Type="http://schemas.openxmlformats.org/officeDocument/2006/relationships/slide" Target="/ppt/slides/slide1.xml" Id="R1a397a3f4aaa48be" /><Relationship Type="http://schemas.openxmlformats.org/officeDocument/2006/relationships/slide" Target="/ppt/slides/slide2.xml" Id="R0c9589bf1d7647d5" /><Relationship Type="http://schemas.openxmlformats.org/officeDocument/2006/relationships/slide" Target="/ppt/slides/slide3.xml" Id="R4d36736d0a1944e2" /><Relationship Type="http://schemas.openxmlformats.org/officeDocument/2006/relationships/slide" Target="/ppt/slides/slide4.xml" Id="Rf2164a76f354483c" /><Relationship Type="http://schemas.openxmlformats.org/officeDocument/2006/relationships/slide" Target="/ppt/slides/slide5.xml" Id="Re96f532fb4d74013" /><Relationship Type="http://schemas.openxmlformats.org/officeDocument/2006/relationships/slide" Target="/ppt/slides/slide6.xml" Id="R6af3bc9be5844cce" /><Relationship Type="http://schemas.openxmlformats.org/officeDocument/2006/relationships/slide" Target="/ppt/slides/slide7.xml" Id="Ra85947027b844faf" /><Relationship Type="http://schemas.openxmlformats.org/officeDocument/2006/relationships/slide" Target="/ppt/slides/slide8.xml" Id="R12c54df5f05e4313" /><Relationship Type="http://schemas.openxmlformats.org/officeDocument/2006/relationships/slide" Target="/ppt/slides/slide9.xml" Id="Rceb0f574d53544ee" /><Relationship Type="http://schemas.openxmlformats.org/officeDocument/2006/relationships/slide" Target="/ppt/slides/slide10.xml" Id="Rf6f57da0fb67437d" /><Relationship Type="http://schemas.openxmlformats.org/officeDocument/2006/relationships/slide" Target="/ppt/slides/slide11.xml" Id="R8f97647b8d434277" /><Relationship Type="http://schemas.openxmlformats.org/officeDocument/2006/relationships/slide" Target="/ppt/slides/slide12.xml" Id="R7358723b77084cbe" /><Relationship Type="http://schemas.openxmlformats.org/officeDocument/2006/relationships/slide" Target="/ppt/slides/slide13.xml" Id="R19ceb8f3b6d44439" /><Relationship Type="http://schemas.openxmlformats.org/officeDocument/2006/relationships/slide" Target="/ppt/slides/slide14.xml" Id="R37d2260b7c484237" /><Relationship Type="http://schemas.openxmlformats.org/officeDocument/2006/relationships/slide" Target="/ppt/slides/slide15.xml" Id="Rce1b099485704a2d" /><Relationship Type="http://schemas.openxmlformats.org/officeDocument/2006/relationships/slide" Target="/ppt/slides/slide16.xml" Id="R816da1d3295d4f1f" /><Relationship Type="http://schemas.openxmlformats.org/officeDocument/2006/relationships/slide" Target="/ppt/slides/slide17.xml" Id="R8916f29cc3b8463a" /><Relationship Type="http://schemas.openxmlformats.org/officeDocument/2006/relationships/slide" Target="/ppt/slides/slide18.xml" Id="R7526d9995e6d4107" /><Relationship Type="http://schemas.openxmlformats.org/officeDocument/2006/relationships/slide" Target="/ppt/slides/slide19.xml" Id="R877dd32f4fef402e" /><Relationship Type="http://schemas.openxmlformats.org/officeDocument/2006/relationships/slide" Target="/ppt/slides/slide20.xml" Id="R366cd7f109a247f3" /><Relationship Type="http://schemas.openxmlformats.org/officeDocument/2006/relationships/slide" Target="/ppt/slides/slide21.xml" Id="R6e50c06ec1894839" /><Relationship Type="http://schemas.openxmlformats.org/officeDocument/2006/relationships/slide" Target="/ppt/slides/slide22.xml" Id="Rd56d98f45e454329" /><Relationship Type="http://schemas.openxmlformats.org/officeDocument/2006/relationships/slide" Target="/ppt/slides/slide23.xml" Id="Rc238daed96df4d2d" /><Relationship Type="http://schemas.openxmlformats.org/officeDocument/2006/relationships/slide" Target="/ppt/slides/slide24.xml" Id="R0da15e0ca3614a5b" /><Relationship Type="http://schemas.openxmlformats.org/officeDocument/2006/relationships/slide" Target="/ppt/slides/slide25.xml" Id="R60903ed21361483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afb5111dcc4f4a8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2a1b8e8fae548c8" /><Relationship Type="http://schemas.openxmlformats.org/officeDocument/2006/relationships/notesMaster" Target="/ppt/notesMasters/notesMaster1.xml" Id="R664c57f719f04a1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b1512ae38844708" /><Relationship Type="http://schemas.openxmlformats.org/officeDocument/2006/relationships/notesMaster" Target="/ppt/notesMasters/notesMaster1.xml" Id="Reb542c3d4ab74885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4191258d3124cef" /><Relationship Type="http://schemas.openxmlformats.org/officeDocument/2006/relationships/notesMaster" Target="/ppt/notesMasters/notesMaster1.xml" Id="R7a6e8bf6579e4c0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0ff97a6b72b47a9" /><Relationship Type="http://schemas.openxmlformats.org/officeDocument/2006/relationships/notesMaster" Target="/ppt/notesMasters/notesMaster1.xml" Id="R4787c0b11e3849c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c3d65c242b7481d" /><Relationship Type="http://schemas.openxmlformats.org/officeDocument/2006/relationships/notesMaster" Target="/ppt/notesMasters/notesMaster1.xml" Id="Ra5bde25970a0488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8b30676945f4773" /><Relationship Type="http://schemas.openxmlformats.org/officeDocument/2006/relationships/notesMaster" Target="/ppt/notesMasters/notesMaster1.xml" Id="Rd0abcfd332c1454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c90dbd378dc4fcc" /><Relationship Type="http://schemas.openxmlformats.org/officeDocument/2006/relationships/notesMaster" Target="/ppt/notesMasters/notesMaster1.xml" Id="R1e660af5554d4e8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0a96adc4369543a7" /><Relationship Type="http://schemas.openxmlformats.org/officeDocument/2006/relationships/notesMaster" Target="/ppt/notesMasters/notesMaster1.xml" Id="R4168577666294954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ee1866c723f4507" /><Relationship Type="http://schemas.openxmlformats.org/officeDocument/2006/relationships/notesMaster" Target="/ppt/notesMasters/notesMaster1.xml" Id="Ra5e9ebf692d04536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1b134f664384af7" /><Relationship Type="http://schemas.openxmlformats.org/officeDocument/2006/relationships/notesMaster" Target="/ppt/notesMasters/notesMaster1.xml" Id="R7a2b245ddd644d8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c6dc4ffd06543ee" /><Relationship Type="http://schemas.openxmlformats.org/officeDocument/2006/relationships/notesMaster" Target="/ppt/notesMasters/notesMaster1.xml" Id="Rd864c25e8cab4275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d60e39866d04259" /><Relationship Type="http://schemas.openxmlformats.org/officeDocument/2006/relationships/notesMaster" Target="/ppt/notesMasters/notesMaster1.xml" Id="Rf11e1a44186a4a48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816f3541526a41cc" /><Relationship Type="http://schemas.openxmlformats.org/officeDocument/2006/relationships/notesMaster" Target="/ppt/notesMasters/notesMaster1.xml" Id="R5dd159c1d57647df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8b69ea76959f4485" /><Relationship Type="http://schemas.openxmlformats.org/officeDocument/2006/relationships/notesMaster" Target="/ppt/notesMasters/notesMaster1.xml" Id="Rd14f7e0582c0405c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646d50979578445d" /><Relationship Type="http://schemas.openxmlformats.org/officeDocument/2006/relationships/notesMaster" Target="/ppt/notesMasters/notesMaster1.xml" Id="Re5f4a790b55f40dd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85a6bf5a593c4146" /><Relationship Type="http://schemas.openxmlformats.org/officeDocument/2006/relationships/notesMaster" Target="/ppt/notesMasters/notesMaster1.xml" Id="Red5eddc2898942f0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62cb675b053a41fb" /><Relationship Type="http://schemas.openxmlformats.org/officeDocument/2006/relationships/notesMaster" Target="/ppt/notesMasters/notesMaster1.xml" Id="R8dc39acc9de741d9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d500b943198845c3" /><Relationship Type="http://schemas.openxmlformats.org/officeDocument/2006/relationships/notesMaster" Target="/ppt/notesMasters/notesMaster1.xml" Id="R5c5e773ffa0a4f0a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a18fdf7441a64d19" /><Relationship Type="http://schemas.openxmlformats.org/officeDocument/2006/relationships/notesMaster" Target="/ppt/notesMasters/notesMaster1.xml" Id="Rb295d5ccafbb46f5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ef5c8a0cf859426a" /><Relationship Type="http://schemas.openxmlformats.org/officeDocument/2006/relationships/notesMaster" Target="/ppt/notesMasters/notesMaster1.xml" Id="Re2fdd3fab8d341b4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1e27b84b19ec4971" /><Relationship Type="http://schemas.openxmlformats.org/officeDocument/2006/relationships/notesMaster" Target="/ppt/notesMasters/notesMaster1.xml" Id="R48eccdd206a14af6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b18261aab7a04c7a" /><Relationship Type="http://schemas.openxmlformats.org/officeDocument/2006/relationships/notesMaster" Target="/ppt/notesMasters/notesMaster1.xml" Id="Re5d2369191b54c8e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8eebc278141f4328" /><Relationship Type="http://schemas.openxmlformats.org/officeDocument/2006/relationships/notesMaster" Target="/ppt/notesMasters/notesMaster1.xml" Id="Rf5b72eab4ea64a56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01006166fa1c403a" /><Relationship Type="http://schemas.openxmlformats.org/officeDocument/2006/relationships/notesMaster" Target="/ppt/notesMasters/notesMaster1.xml" Id="R7392dc4470be48ba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c1064dbf5fef4713" /><Relationship Type="http://schemas.openxmlformats.org/officeDocument/2006/relationships/notesMaster" Target="/ppt/notesMasters/notesMaster1.xml" Id="R21969f095d264bb0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d965f5001ed45f1" /><Relationship Type="http://schemas.openxmlformats.org/officeDocument/2006/relationships/image" Target="/ppt/media/image.png" Id="R2691f5a99645400c" /><Relationship Type="http://schemas.openxmlformats.org/officeDocument/2006/relationships/image" Target="/ppt/media/image2.png" Id="R6dd44d4133024fd3" /><Relationship Type="http://schemas.openxmlformats.org/officeDocument/2006/relationships/image" Target="/ppt/media/image.jpeg" Id="R29f3a3fa3233402d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4a848c23a984633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2691f5a99645400c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dd44d4133024fd3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9f3a3fa3233402d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3c761b8ce2c4f57" /><Relationship Type="http://schemas.openxmlformats.org/officeDocument/2006/relationships/slideLayout" Target="/ppt/slideLayouts/slideLayout1.xml" Id="R25f1f54061604ef2" /><Relationship Type="http://schemas.openxmlformats.org/officeDocument/2006/relationships/slideLayout" Target="/ppt/slideLayouts/slideLayout2.xml" Id="R5ce97e6cf1c04e2f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5f1f54061604ef2"/>
    <p:sldLayoutId xmlns:r="http://schemas.openxmlformats.org/officeDocument/2006/relationships" id="2147483650" r:id="R5ce97e6cf1c04e2f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4fbe1961f64b3e" /><Relationship Type="http://schemas.openxmlformats.org/officeDocument/2006/relationships/notesSlide" Target="/ppt/notesSlides/notesSlide1.xml" Id="R89fc462ff03042c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b4f74de8254c9b" /><Relationship Type="http://schemas.openxmlformats.org/officeDocument/2006/relationships/notesSlide" Target="/ppt/notesSlides/notesSlide2.xml" Id="R5af7550e9344473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f3edec305b4569" /><Relationship Type="http://schemas.openxmlformats.org/officeDocument/2006/relationships/notesSlide" Target="/ppt/notesSlides/notesSlide3.xml" Id="R5a698d273d874a6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fd8b501be74129" /><Relationship Type="http://schemas.openxmlformats.org/officeDocument/2006/relationships/notesSlide" Target="/ppt/notesSlides/notesSlide4.xml" Id="R644610fab234414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61978443024499" /><Relationship Type="http://schemas.openxmlformats.org/officeDocument/2006/relationships/notesSlide" Target="/ppt/notesSlides/notesSlide5.xml" Id="R1ac3ed8b5d8f4828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b4f91c011a4fe4" /><Relationship Type="http://schemas.openxmlformats.org/officeDocument/2006/relationships/notesSlide" Target="/ppt/notesSlides/notesSlide6.xml" Id="R54cfdd83f9844a4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9279e1e4fd4487" /><Relationship Type="http://schemas.openxmlformats.org/officeDocument/2006/relationships/notesSlide" Target="/ppt/notesSlides/notesSlide7.xml" Id="Re20d4d7e7a9049b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1c38b1cba644fb" /><Relationship Type="http://schemas.openxmlformats.org/officeDocument/2006/relationships/notesSlide" Target="/ppt/notesSlides/notesSlide8.xml" Id="Rb56965c9446c442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39106bd73e4221" /><Relationship Type="http://schemas.openxmlformats.org/officeDocument/2006/relationships/notesSlide" Target="/ppt/notesSlides/notesSlide9.xml" Id="Reb6d20d3d18e4b10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a87a57aa344498" /><Relationship Type="http://schemas.openxmlformats.org/officeDocument/2006/relationships/notesSlide" Target="/ppt/notesSlides/notesSlide10.xml" Id="Rf1f82d01f8d34a0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ac36a0b6434fc1" /><Relationship Type="http://schemas.openxmlformats.org/officeDocument/2006/relationships/notesSlide" Target="/ppt/notesSlides/notesSlide11.xml" Id="Rd8a22d18837843dd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40cb9cbf05a4025" /><Relationship Type="http://schemas.openxmlformats.org/officeDocument/2006/relationships/notesSlide" Target="/ppt/notesSlides/notesSlide12.xml" Id="R44eff9de1cef445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b85c95081841ab" /><Relationship Type="http://schemas.openxmlformats.org/officeDocument/2006/relationships/notesSlide" Target="/ppt/notesSlides/notesSlide13.xml" Id="R18b7710244584cbd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c1ff8b3915484c" /><Relationship Type="http://schemas.openxmlformats.org/officeDocument/2006/relationships/notesSlide" Target="/ppt/notesSlides/notesSlide14.xml" Id="R4e7d3ea1a45d4ce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e683d1de094fd8" /><Relationship Type="http://schemas.openxmlformats.org/officeDocument/2006/relationships/notesSlide" Target="/ppt/notesSlides/notesSlide15.xml" Id="R582e0fcc1528417e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17af066b6a4c66" /><Relationship Type="http://schemas.openxmlformats.org/officeDocument/2006/relationships/notesSlide" Target="/ppt/notesSlides/notesSlide16.xml" Id="Re22b8b27f7554683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c526b0652a4c5c" /><Relationship Type="http://schemas.openxmlformats.org/officeDocument/2006/relationships/notesSlide" Target="/ppt/notesSlides/notesSlide17.xml" Id="R8fe4f0a717a34dbf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06b906d38f4260" /><Relationship Type="http://schemas.openxmlformats.org/officeDocument/2006/relationships/notesSlide" Target="/ppt/notesSlides/notesSlide18.xml" Id="Rc73f2bbe66ae472e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ad4284e8a647d4" /><Relationship Type="http://schemas.openxmlformats.org/officeDocument/2006/relationships/notesSlide" Target="/ppt/notesSlides/notesSlide19.xml" Id="R3574c2a06d994c37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d1ce4c3be64d35" /><Relationship Type="http://schemas.openxmlformats.org/officeDocument/2006/relationships/notesSlide" Target="/ppt/notesSlides/notesSlide20.xml" Id="Rd4f4f6432d4842f5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91ca0d99514d09" /><Relationship Type="http://schemas.openxmlformats.org/officeDocument/2006/relationships/notesSlide" Target="/ppt/notesSlides/notesSlide21.xml" Id="Re91587b8feeb4908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7bffe1daafb4ea8" /><Relationship Type="http://schemas.openxmlformats.org/officeDocument/2006/relationships/notesSlide" Target="/ppt/notesSlides/notesSlide22.xml" Id="R73764ef17c494b48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080a71762e4697" /><Relationship Type="http://schemas.openxmlformats.org/officeDocument/2006/relationships/notesSlide" Target="/ppt/notesSlides/notesSlide23.xml" Id="R8eb2874fdc4c4ac5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a0d7d08bc94f07" /><Relationship Type="http://schemas.openxmlformats.org/officeDocument/2006/relationships/notesSlide" Target="/ppt/notesSlides/notesSlide24.xml" Id="R7ead9b45adb44f83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ad5b4ab8724889" /><Relationship Type="http://schemas.openxmlformats.org/officeDocument/2006/relationships/notesSlide" Target="/ppt/notesSlides/notesSlide25.xml" Id="R2e23a927feb54691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歷代志上第3章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1 Chronicles 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3:1  |  1 Chronicles 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大衛在希伯崙所生的兒子記在下面：長子暗嫩是耶斯列人亞希暖生的。次子但以利是迦密人亞比該生的。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these were the sons of David, which were born unto him in Hebron; the firstborn Amnon, of Ahinoam the Jezreelitess; the second Daniel, of Abigail the Carmelitess: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3:2  |  1 Chronicles 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三子押沙龍是基述王達買的女兒瑪迦生的。四子亞多尼雅是哈及生的。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third, Absalom the son of Maachah the daughter of Talmai king of Geshur: the fourth, Adonijah the son of Haggith: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3:3  |  1 Chronicles 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五子示法提雅是亞比她生的。六子以特念是大衛的妻以格拉生的。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fifth, Shephatiah of Abital: the sixth, Ithream by Eglah his wife.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3:4  |  1 Chronicles 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這六人都是大衛在希伯崙生的。大衛在希伯崙作王七年零六個月，在耶路撒冷作王三十三年。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six were born unto him in Hebron; and there he reigned seven years and six months: and in Jerusalem he reigned thirty and three years.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3:5  |  1 Chronicles 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大衛在耶路撒冷所生的兒子是示米亞、朔罷、拿單、所羅門。這四人是亞米利的女兒拔‧書亞生的。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these were born unto him in Jerusalem; Shimea, and Shobab, and Nathan, and Solomon, four, of Bath-shua the daughter of Ammiel: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3:6  |  1 Chronicles 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還有益轄、以利沙瑪、以利法列、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Ibhar also, and Elishama, and Eliphelet,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3:7  |  1 Chronicles 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挪迦、尼斐、雅非亞、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Nogah, and Nepheg, and Japhia,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3:8  |  1 Chronicles 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以利沙瑪、以利雅大、以利法列，共九人。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Elishama, and Eliada, and Eliphelet, nine.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3:9  |  1 Chronicles 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這都是大衛的兒子，還有他們的妹子她瑪，妃嬪的兒子不在其內。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were all the sons of David, beside the sons of the concubines, and Tamar their sister.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3:10  |  1 Chronicles 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所羅門的兒子是羅波安；羅波安的兒子是亞比雅；亞比雅的兒子是亞撒；亞撒的兒子是約沙法；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Solomon’s son was Rehoboam, Abia his son, Asa his son, Jehoshaphat his son,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3:11  |  1 Chronicles 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約沙法的兒子是約蘭；約蘭的兒子是亞哈謝；亞哈謝的兒子是約阿施；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Joram his son, Ahaziah his son, Joash his son,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3:12  |  1 Chronicles 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約阿施的兒子是亞瑪謝；亞瑪謝的兒子是亞撒利雅；亞撒利雅的兒子是約坦；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Amaziah his son, Azariah his son, Jotham his son,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3:13  |  1 Chronicles 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約坦的兒子是亞哈斯；亞哈斯的兒子是希西家；希西家的兒子是瑪拿西；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Ahaz his son, Hezekiah his son, Manasseh his son,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3:14  |  1 Chronicles 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瑪拿西的兒子是亞們；亞們的兒子是約西亞；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Amon his son, Josiah his son.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3:15  |  1 Chronicles 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約西亞的長子是約哈難，次子是約雅敬，三子是西底家，四子是沙龍。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Josiah were, the firstborn Johanan, the second Jehoiakim, the third Zedekiah, the fourth Shallum.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3:16  |  1 Chronicles 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約雅敬的兒子是耶哥尼雅和西底家。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Jehoiakim: Jeconiah his son, Zedekiah his son.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3:17  |  1 Chronicles 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耶哥尼雅被擄。他的兒子是撒拉鐵、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Jeconiah; Assir, Salathiel his son,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3:18  |  1 Chronicles 3:18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瑪基蘭、毗大雅、示拿薩、耶加米、何沙瑪、尼大比雅。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Malchiram also, and Pedaiah, and Shenazar, Jecamiah, Hoshama, and Nedabiah.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3:19  |  1 Chronicles 3:19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毗大雅的兒子是所羅巴伯、示每。所羅巴伯的兒子是米書蘭、哈拿尼雅，他們的妹子名叫示羅密。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Pedaiah were, Zerubbabel, and Shimei: and the sons of Zerubbabel; Meshullam, and Hananiah, and Shelomith their sister: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3:20  |  1 Chronicles 3:20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米書蘭的兒子是哈舒巴、阿黑、比利家、哈撒底、于沙‧希悉，共五人。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Hashubah, and Ohel, and Berechiah, and Hasadiah, Jushab-hesed, five.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3:21  |  1 Chronicles 3:21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哈拿尼雅的兒子是毗拉提、耶篩亞。還有利法雅的眾子，亞珥難的眾子，俄巴底亞的眾子，示迦尼的眾子。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Hananiah; Pelatiah, and Jesaiah: the sons of Rephaiah, the sons of Arnan, the sons of Obadiah, the sons of Shechaniah.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3:22  |  1 Chronicles 3:22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示迦尼的兒子是示瑪雅；示瑪雅的兒子是哈突、以甲、巴利亞、尼利雅、沙法，共六人。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Shechaniah; Shemaiah: and the sons of Shemaiah; Hattush, and Igeal, and Bariah, and Neariah, and Shaphat, six.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3:23  |  1 Chronicles 3:23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尼利雅的兒子是以利約乃、希西家、亞斯利干，共三人。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Neariah; Elioenai, and Hezekiah, and Azrikam, three.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3:24  |  1 Chronicles 3:24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以利約乃的兒子是何大雅、以利亞實、毗萊雅、阿谷、約哈難、第萊雅、阿拿尼，共七人。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Elioenai were, Hodaiah, and Eliashib, and Pelaiah, and Akkub, and Johanan, and Dalaiah, and Anani, seven.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2026-08-26T10:20:55.2150000Z</dcterms:created>
  <dcterms:modified xsi:type="dcterms:W3CDTF">2026-08-26T10:20:55.2150000Z</dcterms:modified>
</coreProperties>
</file>