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9fb88e958b314b42" /><Relationship Type="http://schemas.openxmlformats.org/officeDocument/2006/relationships/extended-properties" Target="/docProps/app.xml" Id="R41fba29aa3bc47c4" /><Relationship Type="http://schemas.openxmlformats.org/officeDocument/2006/relationships/officeDocument" Target="/ppt/presentation.xml" Id="R96a1cb506198465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a9addbe86d094d53"/>
  </p:sldMasterIdLst>
  <p:notesMasterIdLst>
    <p:notesMasterId xmlns:r="http://schemas.openxmlformats.org/officeDocument/2006/relationships" r:id="Rb937e3127ddd4488"/>
  </p:notesMasterIdLst>
  <p:sldIdLst>
    <p:sldId xmlns:r="http://schemas.openxmlformats.org/officeDocument/2006/relationships" id="256" r:id="R0325631870504ff6"/>
    <p:sldId xmlns:r="http://schemas.openxmlformats.org/officeDocument/2006/relationships" id="257" r:id="R7d1737339aa94cf9"/>
    <p:sldId xmlns:r="http://schemas.openxmlformats.org/officeDocument/2006/relationships" id="258" r:id="Rbe9cc23f64504856"/>
    <p:sldId xmlns:r="http://schemas.openxmlformats.org/officeDocument/2006/relationships" id="259" r:id="R1c7d4de3df514066"/>
    <p:sldId xmlns:r="http://schemas.openxmlformats.org/officeDocument/2006/relationships" id="260" r:id="Rc1b2266ee52e4cf0"/>
    <p:sldId xmlns:r="http://schemas.openxmlformats.org/officeDocument/2006/relationships" id="261" r:id="R83367ddaec1e4799"/>
    <p:sldId xmlns:r="http://schemas.openxmlformats.org/officeDocument/2006/relationships" id="262" r:id="R4d837daa54ce43cf"/>
    <p:sldId xmlns:r="http://schemas.openxmlformats.org/officeDocument/2006/relationships" id="263" r:id="R48b8f59592dc4a73"/>
    <p:sldId xmlns:r="http://schemas.openxmlformats.org/officeDocument/2006/relationships" id="264" r:id="R9ba70d5f113243b7"/>
    <p:sldId xmlns:r="http://schemas.openxmlformats.org/officeDocument/2006/relationships" id="265" r:id="Rb94ea017749641a0"/>
    <p:sldId xmlns:r="http://schemas.openxmlformats.org/officeDocument/2006/relationships" id="266" r:id="Re38e074a42234d0d"/>
    <p:sldId xmlns:r="http://schemas.openxmlformats.org/officeDocument/2006/relationships" id="267" r:id="R2c0d9cdf1cb5447b"/>
    <p:sldId xmlns:r="http://schemas.openxmlformats.org/officeDocument/2006/relationships" id="268" r:id="R0f83fdc105114c36"/>
    <p:sldId xmlns:r="http://schemas.openxmlformats.org/officeDocument/2006/relationships" id="269" r:id="R940d257f745a407c"/>
    <p:sldId xmlns:r="http://schemas.openxmlformats.org/officeDocument/2006/relationships" id="270" r:id="Ra3d183a7eb9d408c"/>
    <p:sldId xmlns:r="http://schemas.openxmlformats.org/officeDocument/2006/relationships" id="271" r:id="R8ce794d9353c4f58"/>
    <p:sldId xmlns:r="http://schemas.openxmlformats.org/officeDocument/2006/relationships" id="272" r:id="R5e269a4060a64482"/>
    <p:sldId xmlns:r="http://schemas.openxmlformats.org/officeDocument/2006/relationships" id="273" r:id="Ra10394847690451d"/>
    <p:sldId xmlns:r="http://schemas.openxmlformats.org/officeDocument/2006/relationships" id="274" r:id="R1f03fcfa9821462d"/>
    <p:sldId xmlns:r="http://schemas.openxmlformats.org/officeDocument/2006/relationships" id="275" r:id="Rea82c88e43f0471d"/>
    <p:sldId xmlns:r="http://schemas.openxmlformats.org/officeDocument/2006/relationships" id="276" r:id="R0fd1fde8e93c4af0"/>
    <p:sldId xmlns:r="http://schemas.openxmlformats.org/officeDocument/2006/relationships" id="277" r:id="R576cb52a881349e5"/>
    <p:sldId xmlns:r="http://schemas.openxmlformats.org/officeDocument/2006/relationships" id="278" r:id="R50d03579e7df4565"/>
    <p:sldId xmlns:r="http://schemas.openxmlformats.org/officeDocument/2006/relationships" id="279" r:id="Rcea5352a6edd44da"/>
    <p:sldId xmlns:r="http://schemas.openxmlformats.org/officeDocument/2006/relationships" id="280" r:id="Re31361fa31144a9e"/>
    <p:sldId xmlns:r="http://schemas.openxmlformats.org/officeDocument/2006/relationships" id="281" r:id="Rca1fc7e125544222"/>
    <p:sldId xmlns:r="http://schemas.openxmlformats.org/officeDocument/2006/relationships" id="282" r:id="R8f49ded5fbb64cf8"/>
    <p:sldId xmlns:r="http://schemas.openxmlformats.org/officeDocument/2006/relationships" id="283" r:id="Rde91b32c04fc4e09"/>
    <p:sldId xmlns:r="http://schemas.openxmlformats.org/officeDocument/2006/relationships" id="284" r:id="R00a0115ff8eb49b3"/>
    <p:sldId xmlns:r="http://schemas.openxmlformats.org/officeDocument/2006/relationships" id="285" r:id="R571f583742094bae"/>
    <p:sldId xmlns:r="http://schemas.openxmlformats.org/officeDocument/2006/relationships" id="286" r:id="R0535b42cd3b14577"/>
    <p:sldId xmlns:r="http://schemas.openxmlformats.org/officeDocument/2006/relationships" id="287" r:id="R3913279d85334a74"/>
    <p:sldId xmlns:r="http://schemas.openxmlformats.org/officeDocument/2006/relationships" id="288" r:id="R6fe0293f0d9a4126"/>
    <p:sldId xmlns:r="http://schemas.openxmlformats.org/officeDocument/2006/relationships" id="289" r:id="Rb5af2ccc94114abf"/>
    <p:sldId xmlns:r="http://schemas.openxmlformats.org/officeDocument/2006/relationships" id="290" r:id="R191a3efad3264719"/>
    <p:sldId xmlns:r="http://schemas.openxmlformats.org/officeDocument/2006/relationships" id="291" r:id="R8f097b95f3054ed3"/>
    <p:sldId xmlns:r="http://schemas.openxmlformats.org/officeDocument/2006/relationships" id="292" r:id="Rd27fea3321e741f2"/>
    <p:sldId xmlns:r="http://schemas.openxmlformats.org/officeDocument/2006/relationships" id="293" r:id="R4bae7df81c6e4443"/>
    <p:sldId xmlns:r="http://schemas.openxmlformats.org/officeDocument/2006/relationships" id="294" r:id="R7b4f5d1efc6548d2"/>
    <p:sldId xmlns:r="http://schemas.openxmlformats.org/officeDocument/2006/relationships" id="295" r:id="R5ca012ce69804c72"/>
    <p:sldId xmlns:r="http://schemas.openxmlformats.org/officeDocument/2006/relationships" id="296" r:id="R604ee50ae340462c"/>
    <p:sldId xmlns:r="http://schemas.openxmlformats.org/officeDocument/2006/relationships" id="297" r:id="R38bcf04fb7cf4e5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1e1263710934669" /><Relationship Type="http://schemas.openxmlformats.org/officeDocument/2006/relationships/slideMaster" Target="/ppt/slideMasters/slideMaster1.xml" Id="Ra9addbe86d094d53" /><Relationship Type="http://schemas.openxmlformats.org/officeDocument/2006/relationships/notesMaster" Target="/ppt/notesMasters/notesMaster1.xml" Id="Rb937e3127ddd4488" /><Relationship Type="http://schemas.openxmlformats.org/officeDocument/2006/relationships/presProps" Target="/ppt/presProps.xml" Id="R9444cdde1c5349c4" /><Relationship Type="http://schemas.openxmlformats.org/officeDocument/2006/relationships/tableStyles" Target="/ppt/tableStyles.xml" Id="R026d74be53914936" /><Relationship Type="http://schemas.openxmlformats.org/officeDocument/2006/relationships/slide" Target="/ppt/slides/slide1.xml" Id="R0325631870504ff6" /><Relationship Type="http://schemas.openxmlformats.org/officeDocument/2006/relationships/slide" Target="/ppt/slides/slide2.xml" Id="R7d1737339aa94cf9" /><Relationship Type="http://schemas.openxmlformats.org/officeDocument/2006/relationships/slide" Target="/ppt/slides/slide3.xml" Id="Rbe9cc23f64504856" /><Relationship Type="http://schemas.openxmlformats.org/officeDocument/2006/relationships/slide" Target="/ppt/slides/slide4.xml" Id="R1c7d4de3df514066" /><Relationship Type="http://schemas.openxmlformats.org/officeDocument/2006/relationships/slide" Target="/ppt/slides/slide5.xml" Id="Rc1b2266ee52e4cf0" /><Relationship Type="http://schemas.openxmlformats.org/officeDocument/2006/relationships/slide" Target="/ppt/slides/slide6.xml" Id="R83367ddaec1e4799" /><Relationship Type="http://schemas.openxmlformats.org/officeDocument/2006/relationships/slide" Target="/ppt/slides/slide7.xml" Id="R4d837daa54ce43cf" /><Relationship Type="http://schemas.openxmlformats.org/officeDocument/2006/relationships/slide" Target="/ppt/slides/slide8.xml" Id="R48b8f59592dc4a73" /><Relationship Type="http://schemas.openxmlformats.org/officeDocument/2006/relationships/slide" Target="/ppt/slides/slide9.xml" Id="R9ba70d5f113243b7" /><Relationship Type="http://schemas.openxmlformats.org/officeDocument/2006/relationships/slide" Target="/ppt/slides/slide10.xml" Id="Rb94ea017749641a0" /><Relationship Type="http://schemas.openxmlformats.org/officeDocument/2006/relationships/slide" Target="/ppt/slides/slide11.xml" Id="Re38e074a42234d0d" /><Relationship Type="http://schemas.openxmlformats.org/officeDocument/2006/relationships/slide" Target="/ppt/slides/slide12.xml" Id="R2c0d9cdf1cb5447b" /><Relationship Type="http://schemas.openxmlformats.org/officeDocument/2006/relationships/slide" Target="/ppt/slides/slide13.xml" Id="R0f83fdc105114c36" /><Relationship Type="http://schemas.openxmlformats.org/officeDocument/2006/relationships/slide" Target="/ppt/slides/slide14.xml" Id="R940d257f745a407c" /><Relationship Type="http://schemas.openxmlformats.org/officeDocument/2006/relationships/slide" Target="/ppt/slides/slide15.xml" Id="Ra3d183a7eb9d408c" /><Relationship Type="http://schemas.openxmlformats.org/officeDocument/2006/relationships/slide" Target="/ppt/slides/slide16.xml" Id="R8ce794d9353c4f58" /><Relationship Type="http://schemas.openxmlformats.org/officeDocument/2006/relationships/slide" Target="/ppt/slides/slide17.xml" Id="R5e269a4060a64482" /><Relationship Type="http://schemas.openxmlformats.org/officeDocument/2006/relationships/slide" Target="/ppt/slides/slide18.xml" Id="Ra10394847690451d" /><Relationship Type="http://schemas.openxmlformats.org/officeDocument/2006/relationships/slide" Target="/ppt/slides/slide19.xml" Id="R1f03fcfa9821462d" /><Relationship Type="http://schemas.openxmlformats.org/officeDocument/2006/relationships/slide" Target="/ppt/slides/slide20.xml" Id="Rea82c88e43f0471d" /><Relationship Type="http://schemas.openxmlformats.org/officeDocument/2006/relationships/slide" Target="/ppt/slides/slide21.xml" Id="R0fd1fde8e93c4af0" /><Relationship Type="http://schemas.openxmlformats.org/officeDocument/2006/relationships/slide" Target="/ppt/slides/slide22.xml" Id="R576cb52a881349e5" /><Relationship Type="http://schemas.openxmlformats.org/officeDocument/2006/relationships/slide" Target="/ppt/slides/slide23.xml" Id="R50d03579e7df4565" /><Relationship Type="http://schemas.openxmlformats.org/officeDocument/2006/relationships/slide" Target="/ppt/slides/slide24.xml" Id="Rcea5352a6edd44da" /><Relationship Type="http://schemas.openxmlformats.org/officeDocument/2006/relationships/slide" Target="/ppt/slides/slide25.xml" Id="Re31361fa31144a9e" /><Relationship Type="http://schemas.openxmlformats.org/officeDocument/2006/relationships/slide" Target="/ppt/slides/slide26.xml" Id="Rca1fc7e125544222" /><Relationship Type="http://schemas.openxmlformats.org/officeDocument/2006/relationships/slide" Target="/ppt/slides/slide27.xml" Id="R8f49ded5fbb64cf8" /><Relationship Type="http://schemas.openxmlformats.org/officeDocument/2006/relationships/slide" Target="/ppt/slides/slide28.xml" Id="Rde91b32c04fc4e09" /><Relationship Type="http://schemas.openxmlformats.org/officeDocument/2006/relationships/slide" Target="/ppt/slides/slide29.xml" Id="R00a0115ff8eb49b3" /><Relationship Type="http://schemas.openxmlformats.org/officeDocument/2006/relationships/slide" Target="/ppt/slides/slide30.xml" Id="R571f583742094bae" /><Relationship Type="http://schemas.openxmlformats.org/officeDocument/2006/relationships/slide" Target="/ppt/slides/slide31.xml" Id="R0535b42cd3b14577" /><Relationship Type="http://schemas.openxmlformats.org/officeDocument/2006/relationships/slide" Target="/ppt/slides/slide32.xml" Id="R3913279d85334a74" /><Relationship Type="http://schemas.openxmlformats.org/officeDocument/2006/relationships/slide" Target="/ppt/slides/slide33.xml" Id="R6fe0293f0d9a4126" /><Relationship Type="http://schemas.openxmlformats.org/officeDocument/2006/relationships/slide" Target="/ppt/slides/slide34.xml" Id="Rb5af2ccc94114abf" /><Relationship Type="http://schemas.openxmlformats.org/officeDocument/2006/relationships/slide" Target="/ppt/slides/slide35.xml" Id="R191a3efad3264719" /><Relationship Type="http://schemas.openxmlformats.org/officeDocument/2006/relationships/slide" Target="/ppt/slides/slide36.xml" Id="R8f097b95f3054ed3" /><Relationship Type="http://schemas.openxmlformats.org/officeDocument/2006/relationships/slide" Target="/ppt/slides/slide37.xml" Id="Rd27fea3321e741f2" /><Relationship Type="http://schemas.openxmlformats.org/officeDocument/2006/relationships/slide" Target="/ppt/slides/slide38.xml" Id="R4bae7df81c6e4443" /><Relationship Type="http://schemas.openxmlformats.org/officeDocument/2006/relationships/slide" Target="/ppt/slides/slide39.xml" Id="R7b4f5d1efc6548d2" /><Relationship Type="http://schemas.openxmlformats.org/officeDocument/2006/relationships/slide" Target="/ppt/slides/slide40.xml" Id="R5ca012ce69804c72" /><Relationship Type="http://schemas.openxmlformats.org/officeDocument/2006/relationships/slide" Target="/ppt/slides/slide41.xml" Id="R604ee50ae340462c" /><Relationship Type="http://schemas.openxmlformats.org/officeDocument/2006/relationships/slide" Target="/ppt/slides/slide42.xml" Id="R38bcf04fb7cf4e5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18f1864c6f24a0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8097c255bee4d3c" /><Relationship Type="http://schemas.openxmlformats.org/officeDocument/2006/relationships/notesMaster" Target="/ppt/notesMasters/notesMaster1.xml" Id="R81bf1de6054c4bc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789839c90574744" /><Relationship Type="http://schemas.openxmlformats.org/officeDocument/2006/relationships/notesMaster" Target="/ppt/notesMasters/notesMaster1.xml" Id="R03de407f272d462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45267bd85b24746" /><Relationship Type="http://schemas.openxmlformats.org/officeDocument/2006/relationships/notesMaster" Target="/ppt/notesMasters/notesMaster1.xml" Id="Rc4547b4c3ce14ccb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4f512deade474803" /><Relationship Type="http://schemas.openxmlformats.org/officeDocument/2006/relationships/notesMaster" Target="/ppt/notesMasters/notesMaster1.xml" Id="Rc8065d530b23432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a774250a9e849b3" /><Relationship Type="http://schemas.openxmlformats.org/officeDocument/2006/relationships/notesMaster" Target="/ppt/notesMasters/notesMaster1.xml" Id="Rf7e2f6deff4e4e2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77728c131084d47" /><Relationship Type="http://schemas.openxmlformats.org/officeDocument/2006/relationships/notesMaster" Target="/ppt/notesMasters/notesMaster1.xml" Id="R7db1e25680e341b7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85823e835b94784" /><Relationship Type="http://schemas.openxmlformats.org/officeDocument/2006/relationships/notesMaster" Target="/ppt/notesMasters/notesMaster1.xml" Id="Rdf6fddc4a42144a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a7113830cd24063" /><Relationship Type="http://schemas.openxmlformats.org/officeDocument/2006/relationships/notesMaster" Target="/ppt/notesMasters/notesMaster1.xml" Id="R10b451ba33fc435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104c4c6f34844c5" /><Relationship Type="http://schemas.openxmlformats.org/officeDocument/2006/relationships/notesMaster" Target="/ppt/notesMasters/notesMaster1.xml" Id="Rde5ce571f2a7450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3240a1a47f0433b" /><Relationship Type="http://schemas.openxmlformats.org/officeDocument/2006/relationships/notesMaster" Target="/ppt/notesMasters/notesMaster1.xml" Id="R2425deae0c3f429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18452223c664f72" /><Relationship Type="http://schemas.openxmlformats.org/officeDocument/2006/relationships/notesMaster" Target="/ppt/notesMasters/notesMaster1.xml" Id="R6e9eab62938d484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48aabc468bc46e5" /><Relationship Type="http://schemas.openxmlformats.org/officeDocument/2006/relationships/notesMaster" Target="/ppt/notesMasters/notesMaster1.xml" Id="R6db539c17a8c41d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476642abf6d4e5b" /><Relationship Type="http://schemas.openxmlformats.org/officeDocument/2006/relationships/notesMaster" Target="/ppt/notesMasters/notesMaster1.xml" Id="Re5fd43449761493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2c8a49eeccc4f3b" /><Relationship Type="http://schemas.openxmlformats.org/officeDocument/2006/relationships/notesMaster" Target="/ppt/notesMasters/notesMaster1.xml" Id="R1d2a33f112274f7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9bfea0091cc4440" /><Relationship Type="http://schemas.openxmlformats.org/officeDocument/2006/relationships/notesMaster" Target="/ppt/notesMasters/notesMaster1.xml" Id="Rab9e5205f49e4fab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1700300523a4094" /><Relationship Type="http://schemas.openxmlformats.org/officeDocument/2006/relationships/notesMaster" Target="/ppt/notesMasters/notesMaster1.xml" Id="R0b6ceeffcbf7470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3f2773cb64f14c57" /><Relationship Type="http://schemas.openxmlformats.org/officeDocument/2006/relationships/notesMaster" Target="/ppt/notesMasters/notesMaster1.xml" Id="R789446ab30b1494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e35dc6516ba45b7" /><Relationship Type="http://schemas.openxmlformats.org/officeDocument/2006/relationships/notesMaster" Target="/ppt/notesMasters/notesMaster1.xml" Id="R657b4334bcac415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3dfc9f8e5624f9b" /><Relationship Type="http://schemas.openxmlformats.org/officeDocument/2006/relationships/notesMaster" Target="/ppt/notesMasters/notesMaster1.xml" Id="Rbe1ca5162e294a4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89d8fbf00764789" /><Relationship Type="http://schemas.openxmlformats.org/officeDocument/2006/relationships/notesMaster" Target="/ppt/notesMasters/notesMaster1.xml" Id="R9f81472a5ee34ed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6f1b767952474360" /><Relationship Type="http://schemas.openxmlformats.org/officeDocument/2006/relationships/notesMaster" Target="/ppt/notesMasters/notesMaster1.xml" Id="R9d642ca44a554be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ad68d1f4bb8d4c2a" /><Relationship Type="http://schemas.openxmlformats.org/officeDocument/2006/relationships/notesMaster" Target="/ppt/notesMasters/notesMaster1.xml" Id="R6e52713c2a8a4cf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1439a8731ae4676" /><Relationship Type="http://schemas.openxmlformats.org/officeDocument/2006/relationships/notesMaster" Target="/ppt/notesMasters/notesMaster1.xml" Id="R15c5139c701e4ae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39c1a4637b04f24" /><Relationship Type="http://schemas.openxmlformats.org/officeDocument/2006/relationships/notesMaster" Target="/ppt/notesMasters/notesMaster1.xml" Id="R63f66694cbd842c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c2a75cf678364251" /><Relationship Type="http://schemas.openxmlformats.org/officeDocument/2006/relationships/notesMaster" Target="/ppt/notesMasters/notesMaster1.xml" Id="R15995754bb80400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2f26c8d884a40f5" /><Relationship Type="http://schemas.openxmlformats.org/officeDocument/2006/relationships/notesMaster" Target="/ppt/notesMasters/notesMaster1.xml" Id="Rda29bb3c3f9e483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f6aaf904a00549b0" /><Relationship Type="http://schemas.openxmlformats.org/officeDocument/2006/relationships/notesMaster" Target="/ppt/notesMasters/notesMaster1.xml" Id="R7d2b9c18691e429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16b00fbdd224562" /><Relationship Type="http://schemas.openxmlformats.org/officeDocument/2006/relationships/notesMaster" Target="/ppt/notesMasters/notesMaster1.xml" Id="Ra672649abbb841f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58971e351554be7" /><Relationship Type="http://schemas.openxmlformats.org/officeDocument/2006/relationships/notesMaster" Target="/ppt/notesMasters/notesMaster1.xml" Id="Rc23f8af0d98e43e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a4a9f0c24834d24" /><Relationship Type="http://schemas.openxmlformats.org/officeDocument/2006/relationships/notesMaster" Target="/ppt/notesMasters/notesMaster1.xml" Id="R24da9d9f36ba4862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174020d60de44a04" /><Relationship Type="http://schemas.openxmlformats.org/officeDocument/2006/relationships/notesMaster" Target="/ppt/notesMasters/notesMaster1.xml" Id="Rb188dbe48a0945a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cc2847cb24544df9" /><Relationship Type="http://schemas.openxmlformats.org/officeDocument/2006/relationships/notesMaster" Target="/ppt/notesMasters/notesMaster1.xml" Id="Re6ad1f5764b44803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c5e555bdb8874914" /><Relationship Type="http://schemas.openxmlformats.org/officeDocument/2006/relationships/notesMaster" Target="/ppt/notesMasters/notesMaster1.xml" Id="Rf93d058b37bf4d9b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a687e3587006441a" /><Relationship Type="http://schemas.openxmlformats.org/officeDocument/2006/relationships/notesMaster" Target="/ppt/notesMasters/notesMaster1.xml" Id="Red64e59de2bc41c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bca007cecac4f5e" /><Relationship Type="http://schemas.openxmlformats.org/officeDocument/2006/relationships/notesMaster" Target="/ppt/notesMasters/notesMaster1.xml" Id="Reaebbf2c8b13464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36e774159f3f40a8" /><Relationship Type="http://schemas.openxmlformats.org/officeDocument/2006/relationships/notesMaster" Target="/ppt/notesMasters/notesMaster1.xml" Id="Ra8ea504ee74145c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ea878331823437a" /><Relationship Type="http://schemas.openxmlformats.org/officeDocument/2006/relationships/notesMaster" Target="/ppt/notesMasters/notesMaster1.xml" Id="R048ad9af4eac4069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2c0895eccfae40f6" /><Relationship Type="http://schemas.openxmlformats.org/officeDocument/2006/relationships/notesMaster" Target="/ppt/notesMasters/notesMaster1.xml" Id="Rfec9769c3b7f4bbe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e98328f656b448d" /><Relationship Type="http://schemas.openxmlformats.org/officeDocument/2006/relationships/notesMaster" Target="/ppt/notesMasters/notesMaster1.xml" Id="Rff9454beecde46c6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7f70251f5da14687" /><Relationship Type="http://schemas.openxmlformats.org/officeDocument/2006/relationships/notesMaster" Target="/ppt/notesMasters/notesMaster1.xml" Id="Rc1e100dbe49740ae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17d8e44a9c254be8" /><Relationship Type="http://schemas.openxmlformats.org/officeDocument/2006/relationships/notesMaster" Target="/ppt/notesMasters/notesMaster1.xml" Id="Rc19d1af5a810401c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6b759636215b4bc4" /><Relationship Type="http://schemas.openxmlformats.org/officeDocument/2006/relationships/notesMaster" Target="/ppt/notesMasters/notesMaster1.xml" Id="R3e1061e6e35445f3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57d345bfb7b4977" /><Relationship Type="http://schemas.openxmlformats.org/officeDocument/2006/relationships/image" Target="/ppt/media/image.png" Id="R02be5fcb9ee84f17" /><Relationship Type="http://schemas.openxmlformats.org/officeDocument/2006/relationships/image" Target="/ppt/media/image2.png" Id="R27fe899d55414a90" /><Relationship Type="http://schemas.openxmlformats.org/officeDocument/2006/relationships/image" Target="/ppt/media/image.jpeg" Id="R3262feb5c2a04fa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b640732e8d4f9d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2be5fcb9ee84f1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7fe899d55414a90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62feb5c2a04fa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f565213039f4811" /><Relationship Type="http://schemas.openxmlformats.org/officeDocument/2006/relationships/slideLayout" Target="/ppt/slideLayouts/slideLayout1.xml" Id="Ra093b9c4531e45fd" /><Relationship Type="http://schemas.openxmlformats.org/officeDocument/2006/relationships/slideLayout" Target="/ppt/slideLayouts/slideLayout2.xml" Id="Rd40349ce84bd4b9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093b9c4531e45fd"/>
    <p:sldLayoutId xmlns:r="http://schemas.openxmlformats.org/officeDocument/2006/relationships" id="2147483650" r:id="Rd40349ce84bd4b9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df7b7fea3c4944" /><Relationship Type="http://schemas.openxmlformats.org/officeDocument/2006/relationships/notesSlide" Target="/ppt/notesSlides/notesSlide1.xml" Id="R0168d2d134844e4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272df43fe10494d" /><Relationship Type="http://schemas.openxmlformats.org/officeDocument/2006/relationships/notesSlide" Target="/ppt/notesSlides/notesSlide2.xml" Id="R0e4ce36bca39429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2e6184fe02472f" /><Relationship Type="http://schemas.openxmlformats.org/officeDocument/2006/relationships/notesSlide" Target="/ppt/notesSlides/notesSlide3.xml" Id="R75690771a5644d6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089bf947e34f0e" /><Relationship Type="http://schemas.openxmlformats.org/officeDocument/2006/relationships/notesSlide" Target="/ppt/notesSlides/notesSlide4.xml" Id="Raf6348fcd1e0480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655f48aa3f44b6" /><Relationship Type="http://schemas.openxmlformats.org/officeDocument/2006/relationships/notesSlide" Target="/ppt/notesSlides/notesSlide5.xml" Id="R680a36b4fea3437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337a936a0b434a" /><Relationship Type="http://schemas.openxmlformats.org/officeDocument/2006/relationships/notesSlide" Target="/ppt/notesSlides/notesSlide6.xml" Id="R27a7f379f00e48d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64e22da11e4483" /><Relationship Type="http://schemas.openxmlformats.org/officeDocument/2006/relationships/notesSlide" Target="/ppt/notesSlides/notesSlide7.xml" Id="R0a2eba2e00334f4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e7517b20e14940" /><Relationship Type="http://schemas.openxmlformats.org/officeDocument/2006/relationships/notesSlide" Target="/ppt/notesSlides/notesSlide8.xml" Id="R5e5dc1b58d3c469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9337fd3c9f4c3b" /><Relationship Type="http://schemas.openxmlformats.org/officeDocument/2006/relationships/notesSlide" Target="/ppt/notesSlides/notesSlide9.xml" Id="R19c135a5d89147d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867a14867e4ace" /><Relationship Type="http://schemas.openxmlformats.org/officeDocument/2006/relationships/notesSlide" Target="/ppt/notesSlides/notesSlide10.xml" Id="R3351ba621d414d1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eed5609c1042f9" /><Relationship Type="http://schemas.openxmlformats.org/officeDocument/2006/relationships/notesSlide" Target="/ppt/notesSlides/notesSlide11.xml" Id="R46e7e1226d6046c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8a66bc8b45427a" /><Relationship Type="http://schemas.openxmlformats.org/officeDocument/2006/relationships/notesSlide" Target="/ppt/notesSlides/notesSlide12.xml" Id="R02e8f48dd68a46f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6179f4409f441a" /><Relationship Type="http://schemas.openxmlformats.org/officeDocument/2006/relationships/notesSlide" Target="/ppt/notesSlides/notesSlide13.xml" Id="R6d4e98c2b9684ff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108cb2d1d34a13" /><Relationship Type="http://schemas.openxmlformats.org/officeDocument/2006/relationships/notesSlide" Target="/ppt/notesSlides/notesSlide14.xml" Id="Rd20bc53bd7384635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18938020f8d4506" /><Relationship Type="http://schemas.openxmlformats.org/officeDocument/2006/relationships/notesSlide" Target="/ppt/notesSlides/notesSlide15.xml" Id="R368a44e62d654d6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06e12411bd417a" /><Relationship Type="http://schemas.openxmlformats.org/officeDocument/2006/relationships/notesSlide" Target="/ppt/notesSlides/notesSlide16.xml" Id="R514c19b4f97546d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cd107c7c3c4050" /><Relationship Type="http://schemas.openxmlformats.org/officeDocument/2006/relationships/notesSlide" Target="/ppt/notesSlides/notesSlide17.xml" Id="Rce9b2546e1854c8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101e5ba7be43d1" /><Relationship Type="http://schemas.openxmlformats.org/officeDocument/2006/relationships/notesSlide" Target="/ppt/notesSlides/notesSlide18.xml" Id="R2e305d3040014ddb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eabbfd6a984eb0" /><Relationship Type="http://schemas.openxmlformats.org/officeDocument/2006/relationships/notesSlide" Target="/ppt/notesSlides/notesSlide19.xml" Id="R06f4449c339d4d6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a29eb6b8ab4516" /><Relationship Type="http://schemas.openxmlformats.org/officeDocument/2006/relationships/notesSlide" Target="/ppt/notesSlides/notesSlide20.xml" Id="Ra8717534de5248e0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e3bd3bb50b447de" /><Relationship Type="http://schemas.openxmlformats.org/officeDocument/2006/relationships/notesSlide" Target="/ppt/notesSlides/notesSlide21.xml" Id="R4e49c23f6830490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ddd77745ab49b8" /><Relationship Type="http://schemas.openxmlformats.org/officeDocument/2006/relationships/notesSlide" Target="/ppt/notesSlides/notesSlide22.xml" Id="Rfa70e8bf692e426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6dd80118cd43e6" /><Relationship Type="http://schemas.openxmlformats.org/officeDocument/2006/relationships/notesSlide" Target="/ppt/notesSlides/notesSlide23.xml" Id="R75b61cb8d3b34187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d5fe6a65c54638" /><Relationship Type="http://schemas.openxmlformats.org/officeDocument/2006/relationships/notesSlide" Target="/ppt/notesSlides/notesSlide24.xml" Id="R1cb6fac6f4a94a8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2c7d0f685546bb" /><Relationship Type="http://schemas.openxmlformats.org/officeDocument/2006/relationships/notesSlide" Target="/ppt/notesSlides/notesSlide25.xml" Id="R9feafaf702f24b80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d3cb973f234bb8" /><Relationship Type="http://schemas.openxmlformats.org/officeDocument/2006/relationships/notesSlide" Target="/ppt/notesSlides/notesSlide26.xml" Id="R5370a1a528a84577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93014f7f3a4d2c" /><Relationship Type="http://schemas.openxmlformats.org/officeDocument/2006/relationships/notesSlide" Target="/ppt/notesSlides/notesSlide27.xml" Id="R975e793a15134b9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c1e37e0a2d4208" /><Relationship Type="http://schemas.openxmlformats.org/officeDocument/2006/relationships/notesSlide" Target="/ppt/notesSlides/notesSlide28.xml" Id="R3f86f4e017dd4c48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3744496f9d447f" /><Relationship Type="http://schemas.openxmlformats.org/officeDocument/2006/relationships/notesSlide" Target="/ppt/notesSlides/notesSlide29.xml" Id="Rb713a582096d412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9c025c42404e74" /><Relationship Type="http://schemas.openxmlformats.org/officeDocument/2006/relationships/notesSlide" Target="/ppt/notesSlides/notesSlide30.xml" Id="R35832989bbc2479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e3f5ef3ad948d1" /><Relationship Type="http://schemas.openxmlformats.org/officeDocument/2006/relationships/notesSlide" Target="/ppt/notesSlides/notesSlide31.xml" Id="Ra6143dee9696455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b4296abe5f497f" /><Relationship Type="http://schemas.openxmlformats.org/officeDocument/2006/relationships/notesSlide" Target="/ppt/notesSlides/notesSlide32.xml" Id="R6a979894ae4241c2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b916a4c8254173" /><Relationship Type="http://schemas.openxmlformats.org/officeDocument/2006/relationships/notesSlide" Target="/ppt/notesSlides/notesSlide33.xml" Id="R42425e84c8c14af6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59a8950ccc4e29" /><Relationship Type="http://schemas.openxmlformats.org/officeDocument/2006/relationships/notesSlide" Target="/ppt/notesSlides/notesSlide34.xml" Id="Rd4ab36d394404d6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0b66ce99244251" /><Relationship Type="http://schemas.openxmlformats.org/officeDocument/2006/relationships/notesSlide" Target="/ppt/notesSlides/notesSlide35.xml" Id="R0e30e4c0e531405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bc322cc9d84909" /><Relationship Type="http://schemas.openxmlformats.org/officeDocument/2006/relationships/notesSlide" Target="/ppt/notesSlides/notesSlide36.xml" Id="R2adb72db1dc94323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755b61683c4344" /><Relationship Type="http://schemas.openxmlformats.org/officeDocument/2006/relationships/notesSlide" Target="/ppt/notesSlides/notesSlide37.xml" Id="R7fd436be373e4001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43ac62b8cf34205" /><Relationship Type="http://schemas.openxmlformats.org/officeDocument/2006/relationships/notesSlide" Target="/ppt/notesSlides/notesSlide38.xml" Id="R9c3ef22d45e94ed6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d3eba843254133" /><Relationship Type="http://schemas.openxmlformats.org/officeDocument/2006/relationships/notesSlide" Target="/ppt/notesSlides/notesSlide39.xml" Id="R0cd0725b798f4cd6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f5c8f274044300" /><Relationship Type="http://schemas.openxmlformats.org/officeDocument/2006/relationships/notesSlide" Target="/ppt/notesSlides/notesSlide40.xml" Id="Rd296311c303d42a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79692fa6474c2a" /><Relationship Type="http://schemas.openxmlformats.org/officeDocument/2006/relationships/notesSlide" Target="/ppt/notesSlides/notesSlide41.xml" Id="Rb79b5f76a1f64898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89b95a972a4cad" /><Relationship Type="http://schemas.openxmlformats.org/officeDocument/2006/relationships/notesSlide" Target="/ppt/notesSlides/notesSlide42.xml" Id="Re410a8cd50c04f21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  |  John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耶穌過去的時候，看見一個人生來是瞎眼的。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Jesus passed by, he saw a man which was blind from his birth.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  |  John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門徒問耶穌說：「拉比，這人生來是瞎眼的，是誰犯了罪？是這人呢？是他父母呢？」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his disciples asked him, saying, Master, who did sin, this man, or his parents, that he was born blind?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  |  John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耶穌回答說：「也不是這人犯了罪，也不是他父母犯了罪，是要在他身上顯出神的作為來。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answered, Neither hath this man sinned, nor his parents: but that the works of God should be made manifest in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9:4  |  John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趁着白日，我們必須做那差我來者的工；黑夜將到，就沒有人能做工了。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must work the works of him that sent me, while it is day: the night cometh, when no man can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9:5  |  John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我在世上的時候，是世上的光。」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long as I am in the world, I am the light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9:6  |  John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耶穌說了這話，就吐唾沫在地上，用唾沫和泥抹在瞎子的眼睛上，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had thus spoken, he spat on the ground, and made clay of the spittle, and he anointed the eyes of the blind man with the clay,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9:7  |  John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對他說：「你往西羅亞池子裏去洗。」（西羅亞翻出來就是「奉差遣」。） 他去一洗，回頭就看見了。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him, Go, wash in the pool of Siloam, (which is by interpretation, Sent.) He went his way therefore, and washed, and came seeing.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9:8  |  John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他的鄰舍和那素常見他是討飯的，就說：「這不是那從前坐着討飯的人嗎？」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neighbours therefore, and they which before had seen him that he was blind, said, Is not this he that sat and begged?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9:9  |  John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有人說：「是他」；又有人說：「不是，卻是像他。」他自己說：「是我。」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Some said, This is he: others said, He is like him: but he said, I am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9:10  |  John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他們對他說：「你的眼睛是怎麼開的呢？」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said they unto him, How were thine eyes opened?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9:11  |  John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他回答說：「有一個人，名叫耶穌，他和泥抹我的眼睛，對我說：『你往西羅亞[池子]去洗。』我去一洗，就看見了。」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answered and said, A man that is called Jesus made clay, and anointed mine eyes, and said unto me, Go to the pool of Siloam, and wash: and I went and washed, and I received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9:12  |  John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他們說：「那個人在哪裏？」他說：「我不知道。」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they unto him, Where is he? He said, I know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9:13  |  John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他們把從前瞎眼的人帶到法利賽人那裏。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brought to the Pharisees him that aforetime was blind.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9:14  |  John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耶穌和泥開他眼睛的日子是安息日。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was the sabbath day when Jesus made the clay, and opened his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9:15  |  John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法利賽人也問他是怎麼得看見的。瞎子對他們說：「他把泥抹在我的眼睛上，我去一洗，就看見了。」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again the Pharisees also asked him how he had received his sight. He said unto them, He put clay upon mine eyes, and I washed, and do see.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9:16  |  John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法利賽人中有的說：「這個人不是從神來的，因為他不守安息日。」又有人說：「一個罪人怎能行這樣的神蹟呢？」他們就起了紛爭。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said some of the Pharisees, This man is not of God, because he keepeth not the sabbath day. Others said, How can a man that is a sinner do such miracles? And there was a division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9:17  |  John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他們又對瞎子說：「他既然開了你的眼睛，你說他是怎樣的人呢？」他說：「是個先知。」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say unto the blind man again, What sayest thou of him, that he hath opened thine eyes? He said, He is a prophet.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9:18  |  John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猶太人不信他從前是瞎眼，後來能看見的，等到叫了他的父母來，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Jews did not believe concerning him, that he had been blind, and received his sight, until they called the parents of him that had received his sight.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9:19  |  John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問他們說：「這是你們的兒子嗎？你們說他生來是瞎眼的，如今怎麼能看見了呢？」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asked them, saying, Is this your son, who ye say was born blind? how then doth he now see?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9:20  |  John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他父母回答說：「他是我們的兒子，生來就瞎眼，這是我們知道的。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parents answered them and said, We know that this is our son, and that he was born blind: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9:21  |  John 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至於他如今怎麼能看見，我們卻不知道；是誰開了他的眼睛，我們也不知道。他已經成了人，你們問他吧，他自己必能說。」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by what means he now seeth, we know not; or who hath opened his eyes, we know not: he is of age; ask him: he shall speak for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9:22  |  John 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他父母說這話，是怕猶太人；因為猶太人已經商議定了，若有認耶穌是基督的，要把他趕出會堂。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words spake his parents, because they feared the Jews: for the Jews had agreed already, that if any man did confess that he was Christ, he should be put out of the synagogue.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9:23  |  John 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因此他父母說：「他已經成了人，你們問他吧。」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said his parents, He is of age; ask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9:24  |  John 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所以法利賽人第二次叫了那從前瞎眼的人來，對他說：「你該將榮耀歸給神，我們知道這人是個罪人。」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again called they the man that was blind, and said unto him, Give God the praise: we know that this man is a sinner.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9:25  |  John 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他說：「他是個罪人不是，我不知道；有一件事我知道，從前我是眼瞎的，如今能看見了。」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answered and said, Whether he be a sinner or no, I know not: one thing I know, that, whereas I was blind, now I see.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9:26  |  John 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他們就問他說：「他向你做甚麼？是怎麼開了你的眼睛呢？」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they to him again, What did he to thee? how opened he thine eyes?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9:27  |  John 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他回答說：「我方才告訴你們，你們不聽，為甚麼又要聽呢？莫非你們也要作他的門徒嗎？」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answered them, I have told you already, and ye did not hear: wherefore would ye hear it again? will ye also be his disciples?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9:28  |  John 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他們就罵他說：「你是他的門徒；我們是摩西的門徒。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reviled him, and said, Thou art his disciple; but we are Moses’ disciples.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9:29  |  John 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神對摩西說話是我們知道的；只是這個人，我們不知道他從哪裏來！」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We know that God spake unto Moses: as for this fellow, we know not from whence he 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9:30  |  John 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那人回答說：「他開了我的眼睛，你們竟不知道他從哪裏來，這真是奇怪！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man answered and said unto them, Why herein is a marvellous thing, that ye know not from whence he is, and yet he hath opened mine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9:31  |  John 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我們知道神不聽罪人，惟有敬奉神、遵行他旨意的，神才聽他。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we know that God heareth not sinners: but if any man be a worshipper of God, and doeth his will, him he heareth.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9:32  |  John 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從創世以來，未曾聽見有人把生來是瞎子的眼睛開了。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Since the world began was it not heard that any man opened the eyes of one that was born blind.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9:33  |  John 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這人若不是從神來的，甚麼也不能做。」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this man were not of God, he could do nothing.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9:34  |  John 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他們回答說：「你全然生在罪孽中，還要教訓我們嗎？」於是把他趕出去了。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answered and said unto him, Thou wast altogether born in sins, and dost thou teach us? And they cast him out.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9:35  |  John 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耶穌聽說他們把他趕出去，後來遇見他，就說：「你信神的兒子嗎？」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heard that they had cast him out; and when he had found him, he said unto him, Dost thou believe on the Son of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9:36  |  John 9:36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他回答說：「主啊，誰是神的兒子，叫我信他呢？」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answered and said, Who is he, Lord, that I might believe on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9:37  |  John 9:37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耶穌說：「你已經看見他，現在和你說話的就是他。」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said unto him, Thou hast both seen him, and it is he that talketh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9:38  |  John 9:38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他說：「主啊，我信！」就拜耶穌。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said, Lord, I believe. And he worshipped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9:39  |  John 9:39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耶穌說：「我為審判到這世上來，叫不能看見的，可以看見；能看見的，反瞎了眼。」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Jesus said, For judgment I am come into this world, that they which see not might see; and that they which see might be made blind.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9:40  |  John 9:40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同他在那裏的法利賽人聽見這話，就說：「難道我們也瞎了眼嗎？」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some of the Pharisees which were with him heard these words, and said unto him, Are we blind also?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9:41  |  John 9:41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耶穌對他們說：「你們若瞎了眼，就沒有罪了；但如今你們說『我們能看見』，[所以]你們的罪還在。」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said unto them, If ye were blind, ye should have no sin: but now ye say, We see; therefore your sin remaineth.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2026-08-26T14:32:46.9390000Z</dcterms:created>
  <dcterms:modified xsi:type="dcterms:W3CDTF">2026-08-26T14:32:46.9390000Z</dcterms:modified>
</coreProperties>
</file>