
<file path=[Content_Types].xml><?xml version="1.0" encoding="utf-8"?>
<Types xmlns="http://schemas.openxmlformats.org/package/2006/content-types">
  <Default Extension="xml" ContentType="application/vnd.openxmlformats-package.core-properties+xml"/>
  <Default Extension="png" ContentType="image/png"/>
  <Default Extension="jpeg" ContentType="image/jpeg"/>
  <Default Extension="rels" ContentType="application/vnd.openxmlformats-package.relationship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theme/theme1.xml" ContentType="application/vnd.openxmlformats-officedocument.theme+xml"/>
  <Override PartName="/ppt/slideMasters/slideMaster1.xml" ContentType="application/vnd.openxmlformats-officedocument.presentationml.slideMaster+xml"/>
  <Override PartName="/ppt/slideMasters/theme/theme2.xml" ContentType="application/vnd.openxmlformats-officedocument.them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notesMasters/notesMaster1.xml" ContentType="application/vnd.openxmlformats-officedocument.presentationml.notesMaster+xml"/>
  <Override PartName="/ppt/notesMasters/theme/theme3.xml" ContentType="application/vnd.openxmlformats-officedocument.theme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Override PartName="/ppt/slides/slide2.xml" ContentType="application/vnd.openxmlformats-officedocument.presentationml.slide+xml"/>
  <Override PartName="/ppt/notesSlides/notesSlide2.xml" ContentType="application/vnd.openxmlformats-officedocument.presentationml.notesSlide+xml"/>
  <Override PartName="/ppt/slides/slide3.xml" ContentType="application/vnd.openxmlformats-officedocument.presentationml.slide+xml"/>
  <Override PartName="/ppt/notesSlides/notesSlide3.xml" ContentType="application/vnd.openxmlformats-officedocument.presentationml.notesSlide+xml"/>
  <Override PartName="/ppt/slides/slide4.xml" ContentType="application/vnd.openxmlformats-officedocument.presentationml.slide+xml"/>
  <Override PartName="/ppt/notesSlides/notesSlide4.xml" ContentType="application/vnd.openxmlformats-officedocument.presentationml.notesSlide+xml"/>
  <Override PartName="/ppt/slides/slide5.xml" ContentType="application/vnd.openxmlformats-officedocument.presentationml.slide+xml"/>
  <Override PartName="/ppt/notesSlides/notesSlide5.xml" ContentType="application/vnd.openxmlformats-officedocument.presentationml.notesSlide+xml"/>
  <Override PartName="/ppt/slides/slide6.xml" ContentType="application/vnd.openxmlformats-officedocument.presentationml.slide+xml"/>
  <Override PartName="/ppt/notesSlides/notesSlide6.xml" ContentType="application/vnd.openxmlformats-officedocument.presentationml.notesSlide+xml"/>
  <Override PartName="/ppt/slides/slide7.xml" ContentType="application/vnd.openxmlformats-officedocument.presentationml.slide+xml"/>
  <Override PartName="/ppt/notesSlides/notesSlide7.xml" ContentType="application/vnd.openxmlformats-officedocument.presentationml.notesSlide+xml"/>
  <Override PartName="/ppt/slides/slide8.xml" ContentType="application/vnd.openxmlformats-officedocument.presentationml.slide+xml"/>
  <Override PartName="/ppt/notesSlides/notesSlide8.xml" ContentType="application/vnd.openxmlformats-officedocument.presentationml.notesSlide+xml"/>
  <Override PartName="/ppt/slides/slide9.xml" ContentType="application/vnd.openxmlformats-officedocument.presentationml.slide+xml"/>
  <Override PartName="/ppt/notesSlides/notesSlide9.xml" ContentType="application/vnd.openxmlformats-officedocument.presentationml.notesSlide+xml"/>
  <Override PartName="/ppt/slides/slide10.xml" ContentType="application/vnd.openxmlformats-officedocument.presentationml.slide+xml"/>
  <Override PartName="/ppt/notesSlides/notesSlide10.xml" ContentType="application/vnd.openxmlformats-officedocument.presentationml.notesSlide+xml"/>
  <Override PartName="/ppt/slides/slide11.xml" ContentType="application/vnd.openxmlformats-officedocument.presentationml.slide+xml"/>
  <Override PartName="/ppt/notesSlides/notesSlide11.xml" ContentType="application/vnd.openxmlformats-officedocument.presentationml.notesSlide+xml"/>
  <Override PartName="/ppt/slides/slide12.xml" ContentType="application/vnd.openxmlformats-officedocument.presentationml.slide+xml"/>
  <Override PartName="/ppt/notesSlides/notesSlide12.xml" ContentType="application/vnd.openxmlformats-officedocument.presentationml.notesSlide+xml"/>
  <Override PartName="/ppt/slides/slide13.xml" ContentType="application/vnd.openxmlformats-officedocument.presentationml.slide+xml"/>
  <Override PartName="/ppt/notesSlides/notesSlide13.xml" ContentType="application/vnd.openxmlformats-officedocument.presentationml.notesSlide+xml"/>
  <Override PartName="/ppt/slides/slide14.xml" ContentType="application/vnd.openxmlformats-officedocument.presentationml.slide+xml"/>
  <Override PartName="/ppt/notesSlides/notesSlide14.xml" ContentType="application/vnd.openxmlformats-officedocument.presentationml.notesSlide+xml"/>
  <Override PartName="/ppt/slides/slide15.xml" ContentType="application/vnd.openxmlformats-officedocument.presentationml.slide+xml"/>
  <Override PartName="/ppt/notesSlides/notesSlide15.xml" ContentType="application/vnd.openxmlformats-officedocument.presentationml.notesSlide+xml"/>
  <Override PartName="/ppt/slides/slide16.xml" ContentType="application/vnd.openxmlformats-officedocument.presentationml.slide+xml"/>
  <Override PartName="/ppt/notesSlides/notesSlide16.xml" ContentType="application/vnd.openxmlformats-officedocument.presentationml.notesSlide+xml"/>
  <Override PartName="/ppt/slides/slide17.xml" ContentType="application/vnd.openxmlformats-officedocument.presentationml.slide+xml"/>
  <Override PartName="/ppt/notesSlides/notesSlide17.xml" ContentType="application/vnd.openxmlformats-officedocument.presentationml.notesSlide+xml"/>
  <Override PartName="/ppt/slides/slide18.xml" ContentType="application/vnd.openxmlformats-officedocument.presentationml.slide+xml"/>
  <Override PartName="/ppt/notesSlides/notesSlide18.xml" ContentType="application/vnd.openxmlformats-officedocument.presentationml.notesSlide+xml"/>
  <Override PartName="/ppt/slides/slide19.xml" ContentType="application/vnd.openxmlformats-officedocument.presentationml.slide+xml"/>
  <Override PartName="/ppt/notesSlides/notesSlide19.xml" ContentType="application/vnd.openxmlformats-officedocument.presentationml.notesSlide+xml"/>
  <Override PartName="/ppt/slides/slide20.xml" ContentType="application/vnd.openxmlformats-officedocument.presentationml.slide+xml"/>
  <Override PartName="/ppt/notesSlides/notesSlide20.xml" ContentType="application/vnd.openxmlformats-officedocument.presentationml.notesSlide+xml"/>
  <Override PartName="/ppt/slides/slide21.xml" ContentType="application/vnd.openxmlformats-officedocument.presentationml.slide+xml"/>
  <Override PartName="/ppt/notesSlides/notesSlide21.xml" ContentType="application/vnd.openxmlformats-officedocument.presentationml.notesSlide+xml"/>
  <Override PartName="/ppt/slides/slide22.xml" ContentType="application/vnd.openxmlformats-officedocument.presentationml.slide+xml"/>
  <Override PartName="/ppt/notesSlides/notesSlide22.xml" ContentType="application/vnd.openxmlformats-officedocument.presentationml.notesSlide+xml"/>
  <Override PartName="/ppt/slides/slide23.xml" ContentType="application/vnd.openxmlformats-officedocument.presentationml.slide+xml"/>
  <Override PartName="/ppt/notesSlides/notesSlide23.xml" ContentType="application/vnd.openxmlformats-officedocument.presentationml.notesSlide+xml"/>
  <Override PartName="/ppt/slides/slide24.xml" ContentType="application/vnd.openxmlformats-officedocument.presentationml.slide+xml"/>
  <Override PartName="/ppt/notesSlides/notesSlide24.xml" ContentType="application/vnd.openxmlformats-officedocument.presentationml.notesSlide+xml"/>
  <Override PartName="/ppt/slides/slide25.xml" ContentType="application/vnd.openxmlformats-officedocument.presentationml.slide+xml"/>
  <Override PartName="/ppt/notesSlides/notesSlide25.xml" ContentType="application/vnd.openxmlformats-officedocument.presentationml.notesSlide+xml"/>
  <Override PartName="/ppt/slides/slide26.xml" ContentType="application/vnd.openxmlformats-officedocument.presentationml.slide+xml"/>
  <Override PartName="/ppt/notesSlides/notesSlide26.xml" ContentType="application/vnd.openxmlformats-officedocument.presentationml.notesSlide+xml"/>
  <Override PartName="/ppt/slides/slide27.xml" ContentType="application/vnd.openxmlformats-officedocument.presentationml.slide+xml"/>
  <Override PartName="/ppt/notesSlides/notesSlide27.xml" ContentType="application/vnd.openxmlformats-officedocument.presentationml.notesSlide+xml"/>
  <Override PartName="/ppt/slides/slide28.xml" ContentType="application/vnd.openxmlformats-officedocument.presentationml.slide+xml"/>
  <Override PartName="/ppt/notesSlides/notesSlide28.xml" ContentType="application/vnd.openxmlformats-officedocument.presentationml.notesSlide+xml"/>
  <Override PartName="/ppt/slides/slide29.xml" ContentType="application/vnd.openxmlformats-officedocument.presentationml.slide+xml"/>
  <Override PartName="/ppt/notesSlides/notesSlide29.xml" ContentType="application/vnd.openxmlformats-officedocument.presentationml.notesSlide+xml"/>
</Types>
</file>

<file path=_rels/.rels>&#65279;<?xml version="1.0" encoding="utf-8"?><Relationships xmlns="http://schemas.openxmlformats.org/package/2006/relationships"><Relationship Type="http://schemas.openxmlformats.org/package/2006/relationships/metadata/core-properties" Target="/docProps/core.xml" Id="R41b602838c984e3f" /><Relationship Type="http://schemas.openxmlformats.org/officeDocument/2006/relationships/extended-properties" Target="/docProps/app.xml" Id="R366c95ccccdd464e" /><Relationship Type="http://schemas.openxmlformats.org/officeDocument/2006/relationships/officeDocument" Target="/ppt/presentation.xml" Id="R5674cbcb56ee428f" /></Relationships>
</file>

<file path=ppt/presentation.xml><?xml version="1.0" encoding="utf-8"?>
<p:presentation xmlns:p="http://schemas.openxmlformats.org/presentationml/2006/main">
  <p:sldMasterIdLst>
    <p:sldMasterId xmlns:r="http://schemas.openxmlformats.org/officeDocument/2006/relationships" id="2147483648" r:id="Rfcdf6baaea4b47e2"/>
  </p:sldMasterIdLst>
  <p:notesMasterIdLst>
    <p:notesMasterId xmlns:r="http://schemas.openxmlformats.org/officeDocument/2006/relationships" r:id="Rbffa58c73637403a"/>
  </p:notesMasterIdLst>
  <p:sldIdLst>
    <p:sldId xmlns:r="http://schemas.openxmlformats.org/officeDocument/2006/relationships" id="256" r:id="R3971f9de5ba645f1"/>
    <p:sldId xmlns:r="http://schemas.openxmlformats.org/officeDocument/2006/relationships" id="257" r:id="R56cf99ab92a94fe7"/>
    <p:sldId xmlns:r="http://schemas.openxmlformats.org/officeDocument/2006/relationships" id="258" r:id="R3c9285ce20004126"/>
    <p:sldId xmlns:r="http://schemas.openxmlformats.org/officeDocument/2006/relationships" id="259" r:id="R97097d3699e74313"/>
    <p:sldId xmlns:r="http://schemas.openxmlformats.org/officeDocument/2006/relationships" id="260" r:id="Reea784b067b9492a"/>
    <p:sldId xmlns:r="http://schemas.openxmlformats.org/officeDocument/2006/relationships" id="261" r:id="Rc80ade32453241da"/>
    <p:sldId xmlns:r="http://schemas.openxmlformats.org/officeDocument/2006/relationships" id="262" r:id="Rbf8e3e313d23465d"/>
    <p:sldId xmlns:r="http://schemas.openxmlformats.org/officeDocument/2006/relationships" id="263" r:id="R62cf1c34a1f3407c"/>
    <p:sldId xmlns:r="http://schemas.openxmlformats.org/officeDocument/2006/relationships" id="264" r:id="Recca09d5e6874dcc"/>
    <p:sldId xmlns:r="http://schemas.openxmlformats.org/officeDocument/2006/relationships" id="265" r:id="Ra62f73c55c1e4d30"/>
    <p:sldId xmlns:r="http://schemas.openxmlformats.org/officeDocument/2006/relationships" id="266" r:id="Rbfc0fe08fa3941c6"/>
    <p:sldId xmlns:r="http://schemas.openxmlformats.org/officeDocument/2006/relationships" id="267" r:id="R54b907d2aaa045c1"/>
    <p:sldId xmlns:r="http://schemas.openxmlformats.org/officeDocument/2006/relationships" id="268" r:id="Re7fb0a2034004577"/>
    <p:sldId xmlns:r="http://schemas.openxmlformats.org/officeDocument/2006/relationships" id="269" r:id="R8e2fc21d77f4461c"/>
    <p:sldId xmlns:r="http://schemas.openxmlformats.org/officeDocument/2006/relationships" id="270" r:id="R90f7eaa457a043cf"/>
    <p:sldId xmlns:r="http://schemas.openxmlformats.org/officeDocument/2006/relationships" id="271" r:id="R97ff4c6f97ff4781"/>
    <p:sldId xmlns:r="http://schemas.openxmlformats.org/officeDocument/2006/relationships" id="272" r:id="R323fa354f4b046da"/>
    <p:sldId xmlns:r="http://schemas.openxmlformats.org/officeDocument/2006/relationships" id="273" r:id="Rfc49b2dc299f470d"/>
    <p:sldId xmlns:r="http://schemas.openxmlformats.org/officeDocument/2006/relationships" id="274" r:id="Rda74a9e83c474d9c"/>
    <p:sldId xmlns:r="http://schemas.openxmlformats.org/officeDocument/2006/relationships" id="275" r:id="R2a9884eafd534ebd"/>
    <p:sldId xmlns:r="http://schemas.openxmlformats.org/officeDocument/2006/relationships" id="276" r:id="Rc0803a90266147f5"/>
    <p:sldId xmlns:r="http://schemas.openxmlformats.org/officeDocument/2006/relationships" id="277" r:id="R5b441903282846e2"/>
    <p:sldId xmlns:r="http://schemas.openxmlformats.org/officeDocument/2006/relationships" id="278" r:id="R8137628d2fca4a04"/>
    <p:sldId xmlns:r="http://schemas.openxmlformats.org/officeDocument/2006/relationships" id="279" r:id="R683521a0b4874603"/>
    <p:sldId xmlns:r="http://schemas.openxmlformats.org/officeDocument/2006/relationships" id="280" r:id="R989cc1d4fd014c0a"/>
    <p:sldId xmlns:r="http://schemas.openxmlformats.org/officeDocument/2006/relationships" id="281" r:id="Rbed3b09314834731"/>
    <p:sldId xmlns:r="http://schemas.openxmlformats.org/officeDocument/2006/relationships" id="282" r:id="R17a6f994d4334cbe"/>
    <p:sldId xmlns:r="http://schemas.openxmlformats.org/officeDocument/2006/relationships" id="283" r:id="Rdceea01c0ae64d93"/>
    <p:sldId xmlns:r="http://schemas.openxmlformats.org/officeDocument/2006/relationships" id="284" r:id="R45b3ca53fba4418d"/>
  </p:sldIdLst>
  <p:sldSz cx="12192000" cy="6858000"/>
  <p:notesSz cx="6858000" cy="9144000"/>
</p:presentation>
</file>

<file path=ppt/presProps.xml><?xml version="1.0" encoding="utf-8"?>
<p:presentationPr xmlns:p="http://schemas.openxmlformats.org/presentationml/2006/main">
  <p:extLst>
    <p:ext xmlns:p14="http://schemas.microsoft.com/office/powerpoint/2010/main" uri="{E76CE94A-603C-4142-B9EB-6D1370010A27}">
      <p14:discardImageEditData val="0"/>
    </p:ext>
    <p:ext xmlns:p14="http://schemas.microsoft.com/office/powerpoint/2010/main" uri="{D31A062A-798A-4329-ABDD-BBA856620510}">
      <p14:defaultImageDpi val="32767"/>
    </p:ext>
    <p:ext xmlns:p15="http://schemas.microsoft.com/office/powerpoint/2012/main" uri="{FD5EFAAD-0ECE-453E-9831-46B23BE46B34}">
      <p15:chartTrackingRefBased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_rels/presentation.xml.rels>&#65279;<?xml version="1.0" encoding="utf-8"?><Relationships xmlns="http://schemas.openxmlformats.org/package/2006/relationships"><Relationship Type="http://schemas.openxmlformats.org/officeDocument/2006/relationships/theme" Target="/ppt/theme/theme1.xml" Id="R0131edb86da549fd" /><Relationship Type="http://schemas.openxmlformats.org/officeDocument/2006/relationships/slideMaster" Target="/ppt/slideMasters/slideMaster1.xml" Id="Rfcdf6baaea4b47e2" /><Relationship Type="http://schemas.openxmlformats.org/officeDocument/2006/relationships/notesMaster" Target="/ppt/notesMasters/notesMaster1.xml" Id="Rbffa58c73637403a" /><Relationship Type="http://schemas.openxmlformats.org/officeDocument/2006/relationships/presProps" Target="/ppt/presProps.xml" Id="R59ac1d6772414627" /><Relationship Type="http://schemas.openxmlformats.org/officeDocument/2006/relationships/tableStyles" Target="/ppt/tableStyles.xml" Id="R0ddfd29d966044bc" /><Relationship Type="http://schemas.openxmlformats.org/officeDocument/2006/relationships/slide" Target="/ppt/slides/slide1.xml" Id="R3971f9de5ba645f1" /><Relationship Type="http://schemas.openxmlformats.org/officeDocument/2006/relationships/slide" Target="/ppt/slides/slide2.xml" Id="R56cf99ab92a94fe7" /><Relationship Type="http://schemas.openxmlformats.org/officeDocument/2006/relationships/slide" Target="/ppt/slides/slide3.xml" Id="R3c9285ce20004126" /><Relationship Type="http://schemas.openxmlformats.org/officeDocument/2006/relationships/slide" Target="/ppt/slides/slide4.xml" Id="R97097d3699e74313" /><Relationship Type="http://schemas.openxmlformats.org/officeDocument/2006/relationships/slide" Target="/ppt/slides/slide5.xml" Id="Reea784b067b9492a" /><Relationship Type="http://schemas.openxmlformats.org/officeDocument/2006/relationships/slide" Target="/ppt/slides/slide6.xml" Id="Rc80ade32453241da" /><Relationship Type="http://schemas.openxmlformats.org/officeDocument/2006/relationships/slide" Target="/ppt/slides/slide7.xml" Id="Rbf8e3e313d23465d" /><Relationship Type="http://schemas.openxmlformats.org/officeDocument/2006/relationships/slide" Target="/ppt/slides/slide8.xml" Id="R62cf1c34a1f3407c" /><Relationship Type="http://schemas.openxmlformats.org/officeDocument/2006/relationships/slide" Target="/ppt/slides/slide9.xml" Id="Recca09d5e6874dcc" /><Relationship Type="http://schemas.openxmlformats.org/officeDocument/2006/relationships/slide" Target="/ppt/slides/slide10.xml" Id="Ra62f73c55c1e4d30" /><Relationship Type="http://schemas.openxmlformats.org/officeDocument/2006/relationships/slide" Target="/ppt/slides/slide11.xml" Id="Rbfc0fe08fa3941c6" /><Relationship Type="http://schemas.openxmlformats.org/officeDocument/2006/relationships/slide" Target="/ppt/slides/slide12.xml" Id="R54b907d2aaa045c1" /><Relationship Type="http://schemas.openxmlformats.org/officeDocument/2006/relationships/slide" Target="/ppt/slides/slide13.xml" Id="Re7fb0a2034004577" /><Relationship Type="http://schemas.openxmlformats.org/officeDocument/2006/relationships/slide" Target="/ppt/slides/slide14.xml" Id="R8e2fc21d77f4461c" /><Relationship Type="http://schemas.openxmlformats.org/officeDocument/2006/relationships/slide" Target="/ppt/slides/slide15.xml" Id="R90f7eaa457a043cf" /><Relationship Type="http://schemas.openxmlformats.org/officeDocument/2006/relationships/slide" Target="/ppt/slides/slide16.xml" Id="R97ff4c6f97ff4781" /><Relationship Type="http://schemas.openxmlformats.org/officeDocument/2006/relationships/slide" Target="/ppt/slides/slide17.xml" Id="R323fa354f4b046da" /><Relationship Type="http://schemas.openxmlformats.org/officeDocument/2006/relationships/slide" Target="/ppt/slides/slide18.xml" Id="Rfc49b2dc299f470d" /><Relationship Type="http://schemas.openxmlformats.org/officeDocument/2006/relationships/slide" Target="/ppt/slides/slide19.xml" Id="Rda74a9e83c474d9c" /><Relationship Type="http://schemas.openxmlformats.org/officeDocument/2006/relationships/slide" Target="/ppt/slides/slide20.xml" Id="R2a9884eafd534ebd" /><Relationship Type="http://schemas.openxmlformats.org/officeDocument/2006/relationships/slide" Target="/ppt/slides/slide21.xml" Id="Rc0803a90266147f5" /><Relationship Type="http://schemas.openxmlformats.org/officeDocument/2006/relationships/slide" Target="/ppt/slides/slide22.xml" Id="R5b441903282846e2" /><Relationship Type="http://schemas.openxmlformats.org/officeDocument/2006/relationships/slide" Target="/ppt/slides/slide23.xml" Id="R8137628d2fca4a04" /><Relationship Type="http://schemas.openxmlformats.org/officeDocument/2006/relationships/slide" Target="/ppt/slides/slide24.xml" Id="R683521a0b4874603" /><Relationship Type="http://schemas.openxmlformats.org/officeDocument/2006/relationships/slide" Target="/ppt/slides/slide25.xml" Id="R989cc1d4fd014c0a" /><Relationship Type="http://schemas.openxmlformats.org/officeDocument/2006/relationships/slide" Target="/ppt/slides/slide26.xml" Id="Rbed3b09314834731" /><Relationship Type="http://schemas.openxmlformats.org/officeDocument/2006/relationships/slide" Target="/ppt/slides/slide27.xml" Id="R17a6f994d4334cbe" /><Relationship Type="http://schemas.openxmlformats.org/officeDocument/2006/relationships/slide" Target="/ppt/slides/slide28.xml" Id="Rdceea01c0ae64d93" /><Relationship Type="http://schemas.openxmlformats.org/officeDocument/2006/relationships/slide" Target="/ppt/slides/slide29.xml" Id="R45b3ca53fba4418d" /></Relationships>
</file>

<file path=ppt/notesMasters/_rels/notesMaster1.xml.rels>&#65279;<?xml version="1.0" encoding="utf-8"?><Relationships xmlns="http://schemas.openxmlformats.org/package/2006/relationships"><Relationship Type="http://schemas.openxmlformats.org/officeDocument/2006/relationships/theme" Target="/ppt/notesMasters/theme/theme3.xml" Id="R7730efd858304ead" /></Relationships>
</file>

<file path=ppt/notesMasters/notesMaster1.xml><?xml version="1.0" encoding="utf-8"?>
<p:notesMaster xmlns:p="http://schemas.openxmlformats.org/presentationml/2006/main">
  <p:cSld>
    <p:bg>
      <p:bgRef idx="1001">
        <a:schemeClr xmlns:a="http://schemas.openxmlformats.org/drawingml/2006/main" val="bg1"/>
      </p:bgRef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Header Placeholder"/>
          <p:cNvSpPr/>
          <p:nvPr>
            <p:ph type="hdr" sz="quarter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3" name="Date Placeholder"/>
          <p:cNvSpPr/>
          <p:nvPr>
            <p:ph type="dt" sz="quarter" idx="1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4" name="Slide Image Placeholder"/>
          <p:cNvSpPr/>
          <p:nvPr>
            <p:ph type="sldImg" idx="2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5" name="Notes Placeholder"/>
          <p:cNvSpPr/>
          <p:nvPr>
            <p:ph type="body" sz="quarter" idx="3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6" name="Footer Placeholder"/>
          <p:cNvSpPr/>
          <p:nvPr>
            <p:ph type="ftr" sz="quarter" idx="4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  <p:sp>
        <p:nvSpPr>
          <p:cNvPr id="7" name="Slide Number Placeholder"/>
          <p:cNvSpPr/>
          <p:nvPr>
            <p:ph type="sldNum" sz="quarter" idx="5"/>
          </p:nvPr>
        </p:nvSpPr>
        <p:spPr>
          <a:prstGeom xmlns:a="http://schemas.openxmlformats.org/drawingml/2006/main" prst="rect">
            <a:avLst/>
          </a:prstGeom>
        </p:spPr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xmlns:a="http://schemas.openxmlformats.org/drawingml/2006/main" marL="0" algn="l" defTabSz="914400" rtl="0" eaLnBrk="1" latinLnBrk="0" hangingPunct="1">
      <a:defRPr sz="1200" kern="1200"/>
    </a:lvl1pPr>
  </p:notesStyle>
</p:notesMaster>
</file>

<file path=ppt/notesMasters/theme/theme3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notesSlides/_rels/notesSlide1.xml.rels>&#65279;<?xml version="1.0" encoding="utf-8"?><Relationships xmlns="http://schemas.openxmlformats.org/package/2006/relationships"><Relationship Type="http://schemas.openxmlformats.org/officeDocument/2006/relationships/slide" Target="/ppt/slides/slide1.xml" Id="R0f0cfae5d8ee4c22" /><Relationship Type="http://schemas.openxmlformats.org/officeDocument/2006/relationships/notesMaster" Target="/ppt/notesMasters/notesMaster1.xml" Id="R5567ef8bbb694f88" /></Relationships>
</file>

<file path=ppt/notesSlides/_rels/notesSlide2.xml.rels>&#65279;<?xml version="1.0" encoding="utf-8"?><Relationships xmlns="http://schemas.openxmlformats.org/package/2006/relationships"><Relationship Type="http://schemas.openxmlformats.org/officeDocument/2006/relationships/slide" Target="/ppt/slides/slide2.xml" Id="R3c12da173b9a4d16" /><Relationship Type="http://schemas.openxmlformats.org/officeDocument/2006/relationships/notesMaster" Target="/ppt/notesMasters/notesMaster1.xml" Id="R9668c67d583345ae" /></Relationships>
</file>

<file path=ppt/notesSlides/_rels/notesSlide3.xml.rels>&#65279;<?xml version="1.0" encoding="utf-8"?><Relationships xmlns="http://schemas.openxmlformats.org/package/2006/relationships"><Relationship Type="http://schemas.openxmlformats.org/officeDocument/2006/relationships/slide" Target="/ppt/slides/slide3.xml" Id="R13666193494f4ea2" /><Relationship Type="http://schemas.openxmlformats.org/officeDocument/2006/relationships/notesMaster" Target="/ppt/notesMasters/notesMaster1.xml" Id="Ra633d884057541b3" /></Relationships>
</file>

<file path=ppt/notesSlides/_rels/notesSlide4.xml.rels>&#65279;<?xml version="1.0" encoding="utf-8"?><Relationships xmlns="http://schemas.openxmlformats.org/package/2006/relationships"><Relationship Type="http://schemas.openxmlformats.org/officeDocument/2006/relationships/slide" Target="/ppt/slides/slide4.xml" Id="R317184c97cad4e31" /><Relationship Type="http://schemas.openxmlformats.org/officeDocument/2006/relationships/notesMaster" Target="/ppt/notesMasters/notesMaster1.xml" Id="R0be378aa88474f57" /></Relationships>
</file>

<file path=ppt/notesSlides/_rels/notesSlide5.xml.rels>&#65279;<?xml version="1.0" encoding="utf-8"?><Relationships xmlns="http://schemas.openxmlformats.org/package/2006/relationships"><Relationship Type="http://schemas.openxmlformats.org/officeDocument/2006/relationships/slide" Target="/ppt/slides/slide5.xml" Id="Rf1c7b3a97a214356" /><Relationship Type="http://schemas.openxmlformats.org/officeDocument/2006/relationships/notesMaster" Target="/ppt/notesMasters/notesMaster1.xml" Id="R7fbbaf5727de4ced" /></Relationships>
</file>

<file path=ppt/notesSlides/_rels/notesSlide6.xml.rels>&#65279;<?xml version="1.0" encoding="utf-8"?><Relationships xmlns="http://schemas.openxmlformats.org/package/2006/relationships"><Relationship Type="http://schemas.openxmlformats.org/officeDocument/2006/relationships/slide" Target="/ppt/slides/slide6.xml" Id="R9233c64fdd354ff8" /><Relationship Type="http://schemas.openxmlformats.org/officeDocument/2006/relationships/notesMaster" Target="/ppt/notesMasters/notesMaster1.xml" Id="R6455ca0afd3e4cf1" /></Relationships>
</file>

<file path=ppt/notesSlides/_rels/notesSlide7.xml.rels>&#65279;<?xml version="1.0" encoding="utf-8"?><Relationships xmlns="http://schemas.openxmlformats.org/package/2006/relationships"><Relationship Type="http://schemas.openxmlformats.org/officeDocument/2006/relationships/slide" Target="/ppt/slides/slide7.xml" Id="Rc91a8656dcb24bdf" /><Relationship Type="http://schemas.openxmlformats.org/officeDocument/2006/relationships/notesMaster" Target="/ppt/notesMasters/notesMaster1.xml" Id="R8d3c019f67a14a40" /></Relationships>
</file>

<file path=ppt/notesSlides/_rels/notesSlide8.xml.rels>&#65279;<?xml version="1.0" encoding="utf-8"?><Relationships xmlns="http://schemas.openxmlformats.org/package/2006/relationships"><Relationship Type="http://schemas.openxmlformats.org/officeDocument/2006/relationships/slide" Target="/ppt/slides/slide8.xml" Id="Rd2df5f7cdf594aa1" /><Relationship Type="http://schemas.openxmlformats.org/officeDocument/2006/relationships/notesMaster" Target="/ppt/notesMasters/notesMaster1.xml" Id="Rfa30299d06934fe1" /></Relationships>
</file>

<file path=ppt/notesSlides/_rels/notesSlide9.xml.rels>&#65279;<?xml version="1.0" encoding="utf-8"?><Relationships xmlns="http://schemas.openxmlformats.org/package/2006/relationships"><Relationship Type="http://schemas.openxmlformats.org/officeDocument/2006/relationships/slide" Target="/ppt/slides/slide9.xml" Id="Ra7681f979e7a4918" /><Relationship Type="http://schemas.openxmlformats.org/officeDocument/2006/relationships/notesMaster" Target="/ppt/notesMasters/notesMaster1.xml" Id="R137f8cc5215149eb" /></Relationships>
</file>

<file path=ppt/notesSlides/_rels/notesSlide10.xml.rels>&#65279;<?xml version="1.0" encoding="utf-8"?><Relationships xmlns="http://schemas.openxmlformats.org/package/2006/relationships"><Relationship Type="http://schemas.openxmlformats.org/officeDocument/2006/relationships/slide" Target="/ppt/slides/slide10.xml" Id="Rc6b881f757704e48" /><Relationship Type="http://schemas.openxmlformats.org/officeDocument/2006/relationships/notesMaster" Target="/ppt/notesMasters/notesMaster1.xml" Id="R4bc4bc7eadef47d7" /></Relationships>
</file>

<file path=ppt/notesSlides/_rels/notesSlide11.xml.rels>&#65279;<?xml version="1.0" encoding="utf-8"?><Relationships xmlns="http://schemas.openxmlformats.org/package/2006/relationships"><Relationship Type="http://schemas.openxmlformats.org/officeDocument/2006/relationships/slide" Target="/ppt/slides/slide11.xml" Id="R87aee0d5fdf3489c" /><Relationship Type="http://schemas.openxmlformats.org/officeDocument/2006/relationships/notesMaster" Target="/ppt/notesMasters/notesMaster1.xml" Id="R4fc587c5bc904299" /></Relationships>
</file>

<file path=ppt/notesSlides/_rels/notesSlide12.xml.rels>&#65279;<?xml version="1.0" encoding="utf-8"?><Relationships xmlns="http://schemas.openxmlformats.org/package/2006/relationships"><Relationship Type="http://schemas.openxmlformats.org/officeDocument/2006/relationships/slide" Target="/ppt/slides/slide12.xml" Id="Rfd44767359554876" /><Relationship Type="http://schemas.openxmlformats.org/officeDocument/2006/relationships/notesMaster" Target="/ppt/notesMasters/notesMaster1.xml" Id="R1d70a7aacf064dfc" /></Relationships>
</file>

<file path=ppt/notesSlides/_rels/notesSlide13.xml.rels>&#65279;<?xml version="1.0" encoding="utf-8"?><Relationships xmlns="http://schemas.openxmlformats.org/package/2006/relationships"><Relationship Type="http://schemas.openxmlformats.org/officeDocument/2006/relationships/slide" Target="/ppt/slides/slide13.xml" Id="R612fa205a6dd476c" /><Relationship Type="http://schemas.openxmlformats.org/officeDocument/2006/relationships/notesMaster" Target="/ppt/notesMasters/notesMaster1.xml" Id="R48dce69cc1d441f3" /></Relationships>
</file>

<file path=ppt/notesSlides/_rels/notesSlide14.xml.rels>&#65279;<?xml version="1.0" encoding="utf-8"?><Relationships xmlns="http://schemas.openxmlformats.org/package/2006/relationships"><Relationship Type="http://schemas.openxmlformats.org/officeDocument/2006/relationships/slide" Target="/ppt/slides/slide14.xml" Id="R217d53d5b35145c5" /><Relationship Type="http://schemas.openxmlformats.org/officeDocument/2006/relationships/notesMaster" Target="/ppt/notesMasters/notesMaster1.xml" Id="R2daf03f52ce448f7" /></Relationships>
</file>

<file path=ppt/notesSlides/_rels/notesSlide15.xml.rels>&#65279;<?xml version="1.0" encoding="utf-8"?><Relationships xmlns="http://schemas.openxmlformats.org/package/2006/relationships"><Relationship Type="http://schemas.openxmlformats.org/officeDocument/2006/relationships/slide" Target="/ppt/slides/slide15.xml" Id="R30a8d4b0f02f470f" /><Relationship Type="http://schemas.openxmlformats.org/officeDocument/2006/relationships/notesMaster" Target="/ppt/notesMasters/notesMaster1.xml" Id="R40dd6079064b4e00" /></Relationships>
</file>

<file path=ppt/notesSlides/_rels/notesSlide16.xml.rels>&#65279;<?xml version="1.0" encoding="utf-8"?><Relationships xmlns="http://schemas.openxmlformats.org/package/2006/relationships"><Relationship Type="http://schemas.openxmlformats.org/officeDocument/2006/relationships/slide" Target="/ppt/slides/slide16.xml" Id="R6d1318082165412d" /><Relationship Type="http://schemas.openxmlformats.org/officeDocument/2006/relationships/notesMaster" Target="/ppt/notesMasters/notesMaster1.xml" Id="R36fc98b4a9d34c39" /></Relationships>
</file>

<file path=ppt/notesSlides/_rels/notesSlide17.xml.rels>&#65279;<?xml version="1.0" encoding="utf-8"?><Relationships xmlns="http://schemas.openxmlformats.org/package/2006/relationships"><Relationship Type="http://schemas.openxmlformats.org/officeDocument/2006/relationships/slide" Target="/ppt/slides/slide17.xml" Id="R2c05533c614d4a23" /><Relationship Type="http://schemas.openxmlformats.org/officeDocument/2006/relationships/notesMaster" Target="/ppt/notesMasters/notesMaster1.xml" Id="Rb5a9503db7534c3e" /></Relationships>
</file>

<file path=ppt/notesSlides/_rels/notesSlide18.xml.rels>&#65279;<?xml version="1.0" encoding="utf-8"?><Relationships xmlns="http://schemas.openxmlformats.org/package/2006/relationships"><Relationship Type="http://schemas.openxmlformats.org/officeDocument/2006/relationships/slide" Target="/ppt/slides/slide18.xml" Id="Rb618705c39fd4fb2" /><Relationship Type="http://schemas.openxmlformats.org/officeDocument/2006/relationships/notesMaster" Target="/ppt/notesMasters/notesMaster1.xml" Id="R5c4834976fa54938" /></Relationships>
</file>

<file path=ppt/notesSlides/_rels/notesSlide19.xml.rels>&#65279;<?xml version="1.0" encoding="utf-8"?><Relationships xmlns="http://schemas.openxmlformats.org/package/2006/relationships"><Relationship Type="http://schemas.openxmlformats.org/officeDocument/2006/relationships/slide" Target="/ppt/slides/slide19.xml" Id="Rb251979865ff464d" /><Relationship Type="http://schemas.openxmlformats.org/officeDocument/2006/relationships/notesMaster" Target="/ppt/notesMasters/notesMaster1.xml" Id="Rfcce6416f1314a83" /></Relationships>
</file>

<file path=ppt/notesSlides/_rels/notesSlide20.xml.rels>&#65279;<?xml version="1.0" encoding="utf-8"?><Relationships xmlns="http://schemas.openxmlformats.org/package/2006/relationships"><Relationship Type="http://schemas.openxmlformats.org/officeDocument/2006/relationships/slide" Target="/ppt/slides/slide20.xml" Id="Re81c9caadb2146e3" /><Relationship Type="http://schemas.openxmlformats.org/officeDocument/2006/relationships/notesMaster" Target="/ppt/notesMasters/notesMaster1.xml" Id="R54d455e1c31d4c7e" /></Relationships>
</file>

<file path=ppt/notesSlides/_rels/notesSlide21.xml.rels>&#65279;<?xml version="1.0" encoding="utf-8"?><Relationships xmlns="http://schemas.openxmlformats.org/package/2006/relationships"><Relationship Type="http://schemas.openxmlformats.org/officeDocument/2006/relationships/slide" Target="/ppt/slides/slide21.xml" Id="R8f7b584ac6634683" /><Relationship Type="http://schemas.openxmlformats.org/officeDocument/2006/relationships/notesMaster" Target="/ppt/notesMasters/notesMaster1.xml" Id="Rd09f7223f0124edd" /></Relationships>
</file>

<file path=ppt/notesSlides/_rels/notesSlide22.xml.rels>&#65279;<?xml version="1.0" encoding="utf-8"?><Relationships xmlns="http://schemas.openxmlformats.org/package/2006/relationships"><Relationship Type="http://schemas.openxmlformats.org/officeDocument/2006/relationships/slide" Target="/ppt/slides/slide22.xml" Id="R5175c5dd3cab4c10" /><Relationship Type="http://schemas.openxmlformats.org/officeDocument/2006/relationships/notesMaster" Target="/ppt/notesMasters/notesMaster1.xml" Id="R71c0608d2f97447e" /></Relationships>
</file>

<file path=ppt/notesSlides/_rels/notesSlide23.xml.rels>&#65279;<?xml version="1.0" encoding="utf-8"?><Relationships xmlns="http://schemas.openxmlformats.org/package/2006/relationships"><Relationship Type="http://schemas.openxmlformats.org/officeDocument/2006/relationships/slide" Target="/ppt/slides/slide23.xml" Id="R7439113a0b3b4b93" /><Relationship Type="http://schemas.openxmlformats.org/officeDocument/2006/relationships/notesMaster" Target="/ppt/notesMasters/notesMaster1.xml" Id="Rf0c3335e9b1443c9" /></Relationships>
</file>

<file path=ppt/notesSlides/_rels/notesSlide24.xml.rels>&#65279;<?xml version="1.0" encoding="utf-8"?><Relationships xmlns="http://schemas.openxmlformats.org/package/2006/relationships"><Relationship Type="http://schemas.openxmlformats.org/officeDocument/2006/relationships/slide" Target="/ppt/slides/slide24.xml" Id="Rd1dee2b80d3b4e2c" /><Relationship Type="http://schemas.openxmlformats.org/officeDocument/2006/relationships/notesMaster" Target="/ppt/notesMasters/notesMaster1.xml" Id="R076c45a837c3459b" /></Relationships>
</file>

<file path=ppt/notesSlides/_rels/notesSlide25.xml.rels>&#65279;<?xml version="1.0" encoding="utf-8"?><Relationships xmlns="http://schemas.openxmlformats.org/package/2006/relationships"><Relationship Type="http://schemas.openxmlformats.org/officeDocument/2006/relationships/slide" Target="/ppt/slides/slide25.xml" Id="Rabfe9118ced54876" /><Relationship Type="http://schemas.openxmlformats.org/officeDocument/2006/relationships/notesMaster" Target="/ppt/notesMasters/notesMaster1.xml" Id="R8ac85ec61dcc40b5" /></Relationships>
</file>

<file path=ppt/notesSlides/_rels/notesSlide26.xml.rels>&#65279;<?xml version="1.0" encoding="utf-8"?><Relationships xmlns="http://schemas.openxmlformats.org/package/2006/relationships"><Relationship Type="http://schemas.openxmlformats.org/officeDocument/2006/relationships/slide" Target="/ppt/slides/slide26.xml" Id="Rbed3d4ccc1b34078" /><Relationship Type="http://schemas.openxmlformats.org/officeDocument/2006/relationships/notesMaster" Target="/ppt/notesMasters/notesMaster1.xml" Id="R3bf69740c52941d3" /></Relationships>
</file>

<file path=ppt/notesSlides/_rels/notesSlide27.xml.rels>&#65279;<?xml version="1.0" encoding="utf-8"?><Relationships xmlns="http://schemas.openxmlformats.org/package/2006/relationships"><Relationship Type="http://schemas.openxmlformats.org/officeDocument/2006/relationships/slide" Target="/ppt/slides/slide27.xml" Id="R67d7ce0d03684300" /><Relationship Type="http://schemas.openxmlformats.org/officeDocument/2006/relationships/notesMaster" Target="/ppt/notesMasters/notesMaster1.xml" Id="R9996c83536064d05" /></Relationships>
</file>

<file path=ppt/notesSlides/_rels/notesSlide28.xml.rels>&#65279;<?xml version="1.0" encoding="utf-8"?><Relationships xmlns="http://schemas.openxmlformats.org/package/2006/relationships"><Relationship Type="http://schemas.openxmlformats.org/officeDocument/2006/relationships/slide" Target="/ppt/slides/slide28.xml" Id="R95611b9a128c46fe" /><Relationship Type="http://schemas.openxmlformats.org/officeDocument/2006/relationships/notesMaster" Target="/ppt/notesMasters/notesMaster1.xml" Id="Rc680475b69aa4620" /></Relationships>
</file>

<file path=ppt/notesSlides/_rels/notesSlide29.xml.rels>&#65279;<?xml version="1.0" encoding="utf-8"?><Relationships xmlns="http://schemas.openxmlformats.org/package/2006/relationships"><Relationship Type="http://schemas.openxmlformats.org/officeDocument/2006/relationships/slide" Target="/ppt/slides/slide29.xml" Id="Rb7bf28799bce460e" /><Relationship Type="http://schemas.openxmlformats.org/officeDocument/2006/relationships/notesMaster" Target="/ppt/notesMasters/notesMaster1.xml" Id="R10bf85099dce4be2" /></Relationships>
</file>

<file path=ppt/notesSlides/notesSlide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1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0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1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2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3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4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5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6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7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8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notesSlides/notesSlide29.xml><?xml version="1.0" encoding="utf-8"?>
<p:notes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2" name="Slide Image Placeholder 1"/>
          <p:cNvSpPr>
            <a:spLocks xmlns:a="http://schemas.openxmlformats.org/drawingml/2006/main" noGrp="1"/>
          </p:cNvSpPr>
          <p:nvPr>
            <p:ph type="sldImg" idx="0"/>
          </p:nvPr>
        </p:nvSpPr>
        <p:spPr/>
      </p:sp>
      <p:sp>
        <p:nvSpPr>
          <p:cNvPr id="3" name="Notes Placeholder 2"/>
          <p:cNvSpPr>
            <a:spLocks xmlns:a="http://schemas.openxmlformats.org/drawingml/2006/main" noGrp="1"/>
          </p:cNvSpPr>
          <p:nvPr>
            <p:ph type="body" idx="1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>
            <a:r>
              <a:t>[Sources]</a:t>
            </a:r>
          </a:p>
          <a:p xmlns:a="http://schemas.openxmlformats.org/drawingml/2006/main">
            <a:r>
              <a:t>- Chinese: Chinese Union Version (traditional), public domain; presentation styling follows the user-approved bilingual sample.</a:t>
            </a:r>
          </a:p>
          <a:p xmlns:a="http://schemas.openxmlformats.org/drawingml/2006/main">
            <a:r>
              <a:t>- English: King James Version, public domain.</a:t>
            </a:r>
          </a:p>
          <a:p xmlns:a="http://schemas.openxmlformats.org/drawingml/2006/main">
            <a:r>
              <a:t>- https://ebible.org/bible/details.php?id=cmn-cu89t</a:t>
            </a:r>
          </a:p>
          <a:p xmlns:a="http://schemas.openxmlformats.org/drawingml/2006/main">
            <a:r>
              <a:t>- https://ebible.org/eng-kjv/</a:t>
            </a:r>
          </a:p>
          <a:p xmlns:a="http://schemas.openxmlformats.org/drawingml/2006/main">
            <a:r>
              <a:t>[/Sources]</a:t>
            </a:r>
          </a:p>
        </p:txBody>
      </p:sp>
      <p:sp>
        <p:nvSpPr>
          <p:cNvPr id="4" name="Slide Number Placeholder 3"/>
          <p:cNvSpPr>
            <a:spLocks xmlns:a="http://schemas.openxmlformats.org/drawingml/2006/main" noGrp="1"/>
          </p:cNvSpPr>
          <p:nvPr>
            <p:ph type="sldNum" idx="5"/>
          </p:nvPr>
        </p:nvSpPr>
        <p:spPr/>
        <p:txBody>
          <a:bodyPr xmlns:a="http://schemas.openxmlformats.org/drawingml/2006/main"/>
          <a:lstStyle xmlns:a="http://schemas.openxmlformats.org/drawingml/2006/main"/>
          <a:p xmlns:a="http://schemas.openxmlformats.org/drawingml/2006/main"/>
        </p:txBody>
      </p:sp>
    </p:spTree>
  </p:cSld>
  <p:clrMapOvr>
    <a:masterClrMapping xmlns:a="http://schemas.openxmlformats.org/drawingml/2006/main"/>
  </p:clrMapOvr>
</p:notes>
</file>

<file path=ppt/slideLayouts/_rels/slideLayout1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7964c2e1030c40c6" /><Relationship Type="http://schemas.openxmlformats.org/officeDocument/2006/relationships/image" Target="/ppt/media/image.png" Id="R8ddb5d713fe2444f" /><Relationship Type="http://schemas.openxmlformats.org/officeDocument/2006/relationships/image" Target="/ppt/media/image2.png" Id="Rf693244822c74ea6" /><Relationship Type="http://schemas.openxmlformats.org/officeDocument/2006/relationships/image" Target="/ppt/media/image.jpeg" Id="Rbec79f9e62cd47e1" /></Relationships>
</file>

<file path=ppt/slideLayouts/_rels/slideLayout2.xml.rels>&#65279;<?xml version="1.0" encoding="utf-8"?><Relationships xmlns="http://schemas.openxmlformats.org/package/2006/relationships"><Relationship Type="http://schemas.openxmlformats.org/officeDocument/2006/relationships/slideMaster" Target="/ppt/slideMasters/slideMaster1.xml" Id="R634e4674cb0344e6" /></Relationships>
</file>

<file path=ppt/slideLayouts/slideLayout1.xml><?xml version="1.0" encoding="utf-8"?>
<p:sldLayout xmlns:p="http://schemas.openxmlformats.org/presentationml/2006/main" preserve="1">
  <p:cSld name="Default">
    <p:bg>
      <p:bgPr>
        <a:blipFill xmlns:a="http://schemas.openxmlformats.org/drawingml/2006/main" rotWithShape="0">
          <a:blip xmlns:r="http://schemas.openxmlformats.org/officeDocument/2006/relationships" r:embed="R8ddb5d713fe2444f"/>
          <a:stretch/>
        </a:blip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3" name="">
            <a:extLst xmlns:a="http://schemas.openxmlformats.org/drawingml/2006/main">
              <a:ext uri="{FF2B5EF4-FFF2-40B4-BE49-F238E27FC236}">
                <a16:creationId xmlns:a16="http://schemas.microsoft.com/office/drawing/2014/main" id="{3A61F82E-79D3-41BA-891F-3EE6703D1D59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0" y="6120"/>
            <a:ext cx="8567640" cy="6267600"/>
          </a:xfrm>
          <a:prstGeom xmlns:a="http://schemas.openxmlformats.org/drawingml/2006/main" prst="rect">
            <a:avLst/>
          </a:prstGeom>
          <a:blipFill xmlns:a="http://schemas.openxmlformats.org/drawingml/2006/main" rotWithShape="0">
            <a:blip xmlns:r="http://schemas.openxmlformats.org/officeDocument/2006/relationships" r:embed="Rf693244822c74ea6"/>
            <a:srcRect l="0" t="0" r="0" b="0"/>
            <a:stretch/>
          </a:blip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46800" rIns="90000" bIns="4680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4" name="">
            <a:extLst xmlns:a="http://schemas.openxmlformats.org/drawingml/2006/main">
              <a:ext uri="{FF2B5EF4-FFF2-40B4-BE49-F238E27FC236}">
                <a16:creationId xmlns:a16="http://schemas.microsoft.com/office/drawing/2014/main" id="{F4BF92E3-0924-4BD0-A299-25AEE62A8666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 rot="0" flipH="0" flipV="0">
            <a:off x="474480" y="1482480"/>
            <a:ext cx="8669520" cy="85680"/>
          </a:xfrm>
          <a:prstGeom xmlns:a="http://schemas.openxmlformats.org/drawingml/2006/main" prst="rect">
            <a:avLst/>
          </a:prstGeom>
          <a:solidFill xmlns:a="http://schemas.openxmlformats.org/drawingml/2006/main">
            <a:srgbClr val="FF3399"/>
          </a:solidFill>
          <a:ln xmlns:a="http://schemas.openxmlformats.org/drawingml/2006/main" w="38160">
            <a:noFill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wrap="none" lIns="90000" tIns="38880" rIns="90000" bIns="38880" anchor="ctr">
            <a:noAutofit/>
          </a:bodyPr>
          <a:lstStyle xmlns:a="http://schemas.openxmlformats.org/drawingml/2006/main"/>
          <a:p xmlns:a="http://schemas.openxmlformats.org/drawingml/2006/main">
            <a:endParaRPr sz="2400" b="0" u="none">
              <a:solidFill>
                <a:srgbClr val="FFFFFF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F71FDD29-9F90-4B4D-A77E-EC11B7FF243B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533160" y="234720"/>
            <a:ext cx="7772400" cy="113688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b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6000" b="0" u="none">
                <a:solidFill>
                  <a:srgbClr val="00FFFF"/>
                </a:solidFill>
                <a:latin typeface="Arial"/>
                <a:ea typeface="Arial"/>
                <a:cs typeface="Arial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6000" b="0" u="none">
                <a:solidFill>
                  <a:srgbClr val="00FFFF"/>
                </a:solidFill>
                <a:latin typeface="Arial"/>
                <a:ea typeface="Arial"/>
                <a:cs typeface="Arial"/>
              </a:rPr>
              <a:t>Click to edit the title text format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C5E6BD4F-7B48-48DE-A00A-F8D14F16EA33}"/>
              </a:ext>
            </a:extLst>
          </p:cNvPr>
          <p:cNvSpPr>
            <a:spLocks xmlns:a="http://schemas.openxmlformats.org/drawingml/2006/main" noGrp="1"/>
          </p:cNvSpPr>
          <p:nvPr>
            <p:ph type="body" idx="0"/>
          </p:nvPr>
        </p:nvSpPr>
        <p:spPr>
          <a:xfrm xmlns:a="http://schemas.openxmlformats.org/drawingml/2006/main">
            <a:off x="533160" y="1701360"/>
            <a:ext cx="7772400" cy="408924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</a:ln>
        </p:spPr>
        <p:txBody>
          <a:bodyPr xmlns:a="http://schemas.openxmlformats.org/drawingml/2006/main" lIns="91800" tIns="45720" rIns="91800" bIns="45720" anchor="t">
            <a:normAutofit fontScale="62500" lnSpcReduction="19999"/>
          </a:bodyPr>
          <a:lstStyle xmlns:a="http://schemas.openxmlformats.org/drawingml/2006/main">
            <a:lvl1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1pPr>
            <a:lvl2pPr marL="343080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2pPr>
            <a:lvl3pPr marL="343080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3pPr>
            <a:lvl4pPr marL="343080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4pPr>
            <a:lvl5pPr marL="343080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5pPr>
            <a:lvl6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6pPr>
            <a:lvl7pPr marL="343080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defRPr>
            </a:lvl7pPr>
          </a:lstStyle>
          <a:p xmlns:a="http://schemas.openxmlformats.org/drawingml/2006/main">
            <a:pPr marL="343080" indent="-343080" algn="l">
              <a:spcBef>
                <a:spcPts val="1199"/>
              </a:spcBef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Click to edit the outline text format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1" indent="-343080" algn="l">
              <a:spcBef>
                <a:spcPts val="1199"/>
              </a:spcBef>
              <a:buClr>
                <a:srgbClr val="FFFF00"/>
              </a:buClr>
              <a:buSzPct val="7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Second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2" indent="-343080" algn="l">
              <a:spcBef>
                <a:spcPts val="1199"/>
              </a:spcBef>
              <a:buClr>
                <a:srgbClr val="FFFFFF"/>
              </a:buClr>
              <a:buFont typeface="Times New Roman"/>
              <a:buChar char="–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Third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3" indent="-343080" algn="l">
              <a:spcBef>
                <a:spcPts val="1199"/>
              </a:spcBef>
              <a:buClr>
                <a:srgbClr val="9999FF"/>
              </a:buClr>
              <a:buSzPct val="65000"/>
              <a:buFont typeface="Monotype Sorts"/>
              <a:buChar char="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Fourth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4" indent="-343080" algn="l">
              <a:spcBef>
                <a:spcPts val="1199"/>
              </a:spcBef>
              <a:buClr>
                <a:srgbClr val="FFFF00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Fifth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5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Sixth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  <a:p xmlns:a="http://schemas.openxmlformats.org/drawingml/2006/main">
            <a:pPr marL="343080" lvl="6" indent="-343080" algn="l">
              <a:spcBef>
                <a:spcPts val="1199"/>
              </a:spcBef>
              <a:buClr>
                <a:srgbClr val="FFFFFF"/>
              </a:buClr>
              <a:buSzPct val="65000"/>
              <a:buFont typeface="Monotype Sorts"/>
              <a:buChar char="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4800" b="0" u="none">
                <a:solidFill>
                  <a:srgbClr val="FFFF00"/>
                </a:solidFill>
                <a:latin typeface="Times New Roman"/>
                <a:ea typeface="Times New Roman"/>
                <a:cs typeface="Times New Roman"/>
              </a:rPr>
              <a:t>Seventh Outline Level</a:t>
            </a:r>
            <a:endParaRPr sz="4800" b="0" u="none">
              <a:solidFill>
                <a:srgbClr val="FFFF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7" name="PlaceHolder 3">
            <a:extLst xmlns:a="http://schemas.openxmlformats.org/drawingml/2006/main">
              <a:ext uri="{FF2B5EF4-FFF2-40B4-BE49-F238E27FC236}">
                <a16:creationId xmlns:a16="http://schemas.microsoft.com/office/drawing/2014/main" id="{5D8EB658-0FC8-4DC8-BA0F-A31C200ECD45}"/>
              </a:ext>
            </a:extLst>
          </p:cNvPr>
          <p:cNvSpPr>
            <a:spLocks xmlns:a="http://schemas.openxmlformats.org/drawingml/2006/main" noGrp="1"/>
          </p:cNvSpPr>
          <p:nvPr>
            <p:ph type="dt" idx="1"/>
          </p:nvPr>
        </p:nvSpPr>
        <p:spPr>
          <a:xfrm xmlns:a="http://schemas.openxmlformats.org/drawingml/2006/main">
            <a:off x="685440" y="6324480"/>
            <a:ext cx="190476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l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&lt;date/time&gt;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8" name="PlaceHolder 4">
            <a:extLst xmlns:a="http://schemas.openxmlformats.org/drawingml/2006/main">
              <a:ext uri="{FF2B5EF4-FFF2-40B4-BE49-F238E27FC236}">
                <a16:creationId xmlns:a16="http://schemas.microsoft.com/office/drawing/2014/main" id="{D24E8DE9-0089-4FEC-82A2-BA46DE427DCC}"/>
              </a:ext>
            </a:extLst>
          </p:cNvPr>
          <p:cNvSpPr>
            <a:spLocks xmlns:a="http://schemas.openxmlformats.org/drawingml/2006/main" noGrp="1"/>
          </p:cNvSpPr>
          <p:nvPr>
            <p:ph type="ftr" idx="2"/>
          </p:nvPr>
        </p:nvSpPr>
        <p:spPr>
          <a:xfrm xmlns:a="http://schemas.openxmlformats.org/drawingml/2006/main">
            <a:off x="3123720" y="6324480"/>
            <a:ext cx="289548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ct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r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&lt;footer&gt;</a:t>
            </a:r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sp>
        <p:nvSpPr>
          <p:cNvPr id="9" name="PlaceHolder 5">
            <a:extLst xmlns:a="http://schemas.openxmlformats.org/drawingml/2006/main">
              <a:ext uri="{FF2B5EF4-FFF2-40B4-BE49-F238E27FC236}">
                <a16:creationId xmlns:a16="http://schemas.microsoft.com/office/drawing/2014/main" id="{9B6F04CF-B790-4CB2-80D7-82130F11D760}"/>
              </a:ext>
            </a:extLst>
          </p:cNvPr>
          <p:cNvSpPr>
            <a:spLocks xmlns:a="http://schemas.openxmlformats.org/drawingml/2006/main" noGrp="1"/>
          </p:cNvSpPr>
          <p:nvPr>
            <p:ph type="sldNum" idx="3"/>
          </p:nvPr>
        </p:nvSpPr>
        <p:spPr>
          <a:xfrm xmlns:a="http://schemas.openxmlformats.org/drawingml/2006/main">
            <a:off x="6553080" y="6324480"/>
            <a:ext cx="190512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38160">
            <a:noFill/>
          </a:ln>
        </p:spPr>
        <p:txBody>
          <a:bodyPr xmlns:a="http://schemas.openxmlformats.org/drawingml/2006/main" lIns="91800" tIns="45720" rIns="91800" bIns="45720" anchor="ctr">
            <a:noAutofit/>
          </a:bodyPr>
          <a:lstStyle xmlns:a="http://schemas.openxmlformats.org/drawingml/2006/main">
            <a:lvl1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defRPr>
            </a:lvl1pPr>
          </a:lstStyle>
          <a:p xmlns:a="http://schemas.openxmlformats.org/drawingml/2006/main">
            <a:pPr indent="0" algn="r">
              <a:buNone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</a:pPr>
            <a:fld id="{AA80E352-D04A-473A-82F5-560D8BA13BE5}" type="slidenum">
              <a:rPr sz="1400" b="0" u="none">
                <a:solidFill>
                  <a:srgbClr val="9999FF"/>
                </a:solidFill>
                <a:latin typeface="Times New Roman"/>
                <a:ea typeface="Times New Roman"/>
                <a:cs typeface="Times New Roman"/>
              </a:rPr>
              <a:t>&lt;number&gt;</a:t>
            </a:fld>
            <a:endParaRPr sz="1400" b="0" u="none">
              <a:solidFill>
                <a:srgbClr val="000000"/>
              </a:solidFill>
              <a:latin typeface="Times New Roman"/>
              <a:ea typeface="Times New Roman"/>
              <a:cs typeface="Times New Roman"/>
            </a:endParaRPr>
          </a:p>
        </p:txBody>
      </p:sp>
      <p:pic>
        <p:nvPicPr>
          <p:cNvPr id="18" name=""/>
          <p:cNvPicPr>
            <a:picLocks xmlns:a="http://schemas.openxmlformats.org/drawingml/2006/main" noChangeAspect="1"/>
          </p:cNvPicPr>
          <p:nvPr/>
        </p:nvPicPr>
        <p:blipFill>
          <a:blip xmlns:r="http://schemas.openxmlformats.org/officeDocument/2006/relationships" xmlns:a="http://schemas.openxmlformats.org/drawingml/2006/main" r:embed="Rbec79f9e62cd47e1"/>
          <a:stretch xmlns:a="http://schemas.openxmlformats.org/drawingml/2006/main"/>
        </p:blipFill>
        <p:spPr>
          <a:xfrm xmlns:a="http://schemas.openxmlformats.org/drawingml/2006/main">
            <a:off x="8675640" y="6237000"/>
            <a:ext cx="468360" cy="621000"/>
          </a:xfrm>
          <a:prstGeom xmlns:a="http://schemas.openxmlformats.org/drawingml/2006/main" prst="rect">
            <a:avLst/>
          </a:prstGeom>
          <a:ln xmlns:a="http://schemas.openxmlformats.org/drawingml/2006/main" w="38160">
            <a:noFill/>
          </a:ln>
        </p:spPr>
      </p:pic>
    </p:spTree>
  </p:cSld>
</p:sldLayout>
</file>

<file path=ppt/slideLayouts/slideLayout2.xml><?xml version="1.0" encoding="utf-8"?>
<p:sldLayout xmlns:p="http://schemas.openxmlformats.org/presentationml/2006/main" type="blank">
  <p:cSld name="Scripture 16:9"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</p:sldLayout>
</file>

<file path=ppt/slideMasters/_rels/slideMaster1.xml.rels>&#65279;<?xml version="1.0" encoding="utf-8"?><Relationships xmlns="http://schemas.openxmlformats.org/package/2006/relationships"><Relationship Type="http://schemas.openxmlformats.org/officeDocument/2006/relationships/theme" Target="/ppt/slideMasters/theme/theme2.xml" Id="Re9ce9f0a8e2d44a7" /><Relationship Type="http://schemas.openxmlformats.org/officeDocument/2006/relationships/slideLayout" Target="/ppt/slideLayouts/slideLayout1.xml" Id="Rb252a7d82ebc4bd8" /><Relationship Type="http://schemas.openxmlformats.org/officeDocument/2006/relationships/slideLayout" Target="/ppt/slideLayouts/slideLayout2.xml" Id="Ra28c773555524e4d" /></Relationships>
</file>

<file path=ppt/slideMasters/slideMaster1.xml><?xml version="1.0" encoding="utf-8"?>
<p:sldMaster xmlns:p="http://schemas.openxmlformats.org/presentationml/2006/main">
  <p:cSld>
    <p:spTree>
      <p:nvGrpSpPr>
        <p:cNvPr id="1" name=""/>
        <p:cNvGrpSpPr/>
        <p:nvPr/>
      </p:nvGrpSpPr>
      <p:grpSpPr>
        <a:xfrm xmlns:a="http://schemas.openxmlformats.org/drawingml/2006/main"/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xmlns:r="http://schemas.openxmlformats.org/officeDocument/2006/relationships" id="2147483649" r:id="Rb252a7d82ebc4bd8"/>
    <p:sldLayoutId xmlns:r="http://schemas.openxmlformats.org/officeDocument/2006/relationships" id="2147483650" r:id="Ra28c773555524e4d"/>
  </p:sldLayoutIdLst>
</p:sldMaster>
</file>

<file path=ppt/slideMasters/theme/theme2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ppt/slides/_rels/slide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7ae35e70fa324196" /><Relationship Type="http://schemas.openxmlformats.org/officeDocument/2006/relationships/notesSlide" Target="/ppt/notesSlides/notesSlide1.xml" Id="R0954c1b7ef5743eb" /></Relationships>
</file>

<file path=ppt/slides/_rels/slide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99c0caf1eba4eb2" /><Relationship Type="http://schemas.openxmlformats.org/officeDocument/2006/relationships/notesSlide" Target="/ppt/notesSlides/notesSlide2.xml" Id="R807f796c86dd47df" /></Relationships>
</file>

<file path=ppt/slides/_rels/slide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5955d5fb66a41bd" /><Relationship Type="http://schemas.openxmlformats.org/officeDocument/2006/relationships/notesSlide" Target="/ppt/notesSlides/notesSlide3.xml" Id="R5387ad6c89cc4f81" /></Relationships>
</file>

<file path=ppt/slides/_rels/slide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874e26cd354096" /><Relationship Type="http://schemas.openxmlformats.org/officeDocument/2006/relationships/notesSlide" Target="/ppt/notesSlides/notesSlide4.xml" Id="R59a7300b392e4e00" /></Relationships>
</file>

<file path=ppt/slides/_rels/slide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e8318f2954af4c4a" /><Relationship Type="http://schemas.openxmlformats.org/officeDocument/2006/relationships/notesSlide" Target="/ppt/notesSlides/notesSlide5.xml" Id="R605015689f964ec1" /></Relationships>
</file>

<file path=ppt/slides/_rels/slide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aa7734df260431f" /><Relationship Type="http://schemas.openxmlformats.org/officeDocument/2006/relationships/notesSlide" Target="/ppt/notesSlides/notesSlide6.xml" Id="R04269cc8f5af4277" /></Relationships>
</file>

<file path=ppt/slides/_rels/slide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e65efed0a244d63" /><Relationship Type="http://schemas.openxmlformats.org/officeDocument/2006/relationships/notesSlide" Target="/ppt/notesSlides/notesSlide7.xml" Id="R77bbf458ea694da2" /></Relationships>
</file>

<file path=ppt/slides/_rels/slide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c7aedf2bbed54a70" /><Relationship Type="http://schemas.openxmlformats.org/officeDocument/2006/relationships/notesSlide" Target="/ppt/notesSlides/notesSlide8.xml" Id="Rcf5f78993ce4497c" /></Relationships>
</file>

<file path=ppt/slides/_rels/slide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74ac70b334442bf" /><Relationship Type="http://schemas.openxmlformats.org/officeDocument/2006/relationships/notesSlide" Target="/ppt/notesSlides/notesSlide9.xml" Id="R32bbb749c1c94359" /></Relationships>
</file>

<file path=ppt/slides/_rels/slide1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02cbce043504694" /><Relationship Type="http://schemas.openxmlformats.org/officeDocument/2006/relationships/notesSlide" Target="/ppt/notesSlides/notesSlide10.xml" Id="R61bc646ad97f4b26" /></Relationships>
</file>

<file path=ppt/slides/_rels/slide1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f3d5d06590e47f6" /><Relationship Type="http://schemas.openxmlformats.org/officeDocument/2006/relationships/notesSlide" Target="/ppt/notesSlides/notesSlide11.xml" Id="Rfd0995c13a964214" /></Relationships>
</file>

<file path=ppt/slides/_rels/slide1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b1ed88ff39401a" /><Relationship Type="http://schemas.openxmlformats.org/officeDocument/2006/relationships/notesSlide" Target="/ppt/notesSlides/notesSlide12.xml" Id="Ra813f20b06a948f6" /></Relationships>
</file>

<file path=ppt/slides/_rels/slide1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bca1fc8339f4162" /><Relationship Type="http://schemas.openxmlformats.org/officeDocument/2006/relationships/notesSlide" Target="/ppt/notesSlides/notesSlide13.xml" Id="R1ccc2651cfbf41e8" /></Relationships>
</file>

<file path=ppt/slides/_rels/slide1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2531eb6f14246c7" /><Relationship Type="http://schemas.openxmlformats.org/officeDocument/2006/relationships/notesSlide" Target="/ppt/notesSlides/notesSlide14.xml" Id="Rb9838fac50bd41b0" /></Relationships>
</file>

<file path=ppt/slides/_rels/slide1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511f9a91d5e84e83" /><Relationship Type="http://schemas.openxmlformats.org/officeDocument/2006/relationships/notesSlide" Target="/ppt/notesSlides/notesSlide15.xml" Id="Rdffaeeadcad04709" /></Relationships>
</file>

<file path=ppt/slides/_rels/slide1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d239310fad34153" /><Relationship Type="http://schemas.openxmlformats.org/officeDocument/2006/relationships/notesSlide" Target="/ppt/notesSlides/notesSlide16.xml" Id="R20670f53698c447d" /></Relationships>
</file>

<file path=ppt/slides/_rels/slide1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86cc4352c36f46f4" /><Relationship Type="http://schemas.openxmlformats.org/officeDocument/2006/relationships/notesSlide" Target="/ppt/notesSlides/notesSlide17.xml" Id="R654524d29db548e1" /></Relationships>
</file>

<file path=ppt/slides/_rels/slide1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46a05a6f1ee04328" /><Relationship Type="http://schemas.openxmlformats.org/officeDocument/2006/relationships/notesSlide" Target="/ppt/notesSlides/notesSlide18.xml" Id="R489cd3a627fc42e9" /></Relationships>
</file>

<file path=ppt/slides/_rels/slide1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c513e80327b4383" /><Relationship Type="http://schemas.openxmlformats.org/officeDocument/2006/relationships/notesSlide" Target="/ppt/notesSlides/notesSlide19.xml" Id="R67a4d9bf4fa04368" /></Relationships>
</file>

<file path=ppt/slides/_rels/slide20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9bd5ece085174593" /><Relationship Type="http://schemas.openxmlformats.org/officeDocument/2006/relationships/notesSlide" Target="/ppt/notesSlides/notesSlide20.xml" Id="Re00caf3eeee4418e" /></Relationships>
</file>

<file path=ppt/slides/_rels/slide21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2d9d05d171e4610" /><Relationship Type="http://schemas.openxmlformats.org/officeDocument/2006/relationships/notesSlide" Target="/ppt/notesSlides/notesSlide21.xml" Id="Rd2cda1436c084ffa" /></Relationships>
</file>

<file path=ppt/slides/_rels/slide22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1dbc185ade174907" /><Relationship Type="http://schemas.openxmlformats.org/officeDocument/2006/relationships/notesSlide" Target="/ppt/notesSlides/notesSlide22.xml" Id="R65854618f6874c5e" /></Relationships>
</file>

<file path=ppt/slides/_rels/slide23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800452656604413" /><Relationship Type="http://schemas.openxmlformats.org/officeDocument/2006/relationships/notesSlide" Target="/ppt/notesSlides/notesSlide23.xml" Id="R9e9c43af22584a66" /></Relationships>
</file>

<file path=ppt/slides/_rels/slide24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2f5dce54b1454cbd" /><Relationship Type="http://schemas.openxmlformats.org/officeDocument/2006/relationships/notesSlide" Target="/ppt/notesSlides/notesSlide24.xml" Id="R33c14ef2d1d04e52" /></Relationships>
</file>

<file path=ppt/slides/_rels/slide25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32149027a3a34064" /><Relationship Type="http://schemas.openxmlformats.org/officeDocument/2006/relationships/notesSlide" Target="/ppt/notesSlides/notesSlide25.xml" Id="Re8c5df6beb6447a2" /></Relationships>
</file>

<file path=ppt/slides/_rels/slide26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dc4e84d5eef14807" /><Relationship Type="http://schemas.openxmlformats.org/officeDocument/2006/relationships/notesSlide" Target="/ppt/notesSlides/notesSlide26.xml" Id="R94ecfdc949f84f9e" /></Relationships>
</file>

<file path=ppt/slides/_rels/slide27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6101469ddd464635" /><Relationship Type="http://schemas.openxmlformats.org/officeDocument/2006/relationships/notesSlide" Target="/ppt/notesSlides/notesSlide27.xml" Id="R23a57a41db2948ac" /></Relationships>
</file>

<file path=ppt/slides/_rels/slide28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0eaae974458e44fe" /><Relationship Type="http://schemas.openxmlformats.org/officeDocument/2006/relationships/notesSlide" Target="/ppt/notesSlides/notesSlide28.xml" Id="R0c4ddab845bb4ac0" /></Relationships>
</file>

<file path=ppt/slides/_rels/slide29.xml.rels>&#65279;<?xml version="1.0" encoding="utf-8"?><Relationships xmlns="http://schemas.openxmlformats.org/package/2006/relationships"><Relationship Type="http://schemas.openxmlformats.org/officeDocument/2006/relationships/slideLayout" Target="/ppt/slideLayouts/slideLayout2.xml" Id="Ra4b41a0e7bcc43c6" /><Relationship Type="http://schemas.openxmlformats.org/officeDocument/2006/relationships/notesSlide" Target="/ppt/notesSlides/notesSlide29.xml" Id="Rab68985bb6ac4307" /></Relationships>
</file>

<file path=ppt/slides/slide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3" name="">
            <a:extLst xmlns:a="http://schemas.openxmlformats.org/drawingml/2006/main">
              <a:ext uri="{FF2B5EF4-FFF2-40B4-BE49-F238E27FC236}">
                <a16:creationId xmlns:a16="http://schemas.microsoft.com/office/drawing/2014/main" id="{45869DB6-ADD5-47AC-9A4E-33A89AB59BD4}"/>
              </a:ext>
            </a:extLst>
          </p:cNvPr>
          <p:cNvSpPr>
            <a:spLocks xmlns:a="http://schemas.openxmlformats.org/drawingml/2006/main" noGrp="1"/>
          </p:cNvSpPr>
          <p:nvPr/>
        </p:nvSpPr>
        <p:spPr>
          <a:xfrm xmlns:a="http://schemas.openxmlformats.org/drawingml/2006/main">
            <a:off x="762000" y="514350"/>
            <a:ext cx="10668000" cy="11049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style>
          <a:lnRef xmlns:a="http://schemas.openxmlformats.org/drawingml/2006/main" idx="0"/>
          <a:fillRef xmlns:a="http://schemas.openxmlformats.org/drawingml/2006/main" idx="0"/>
          <a:effectRef xmlns:a="http://schemas.openxmlformats.org/drawingml/2006/main" idx="0"/>
          <a:fontRef xmlns:a="http://schemas.openxmlformats.org/drawingml/2006/main" idx="minor"/>
        </p:style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/>
            <a:r>
              <a:rPr sz="4200" b="1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帖撒羅尼迦前書第5章</a:t>
            </a:r>
          </a:p>
          <a:p xmlns:a="http://schemas.openxmlformats.org/drawingml/2006/main">
            <a:pPr algn="ctr"/>
            <a:r>
              <a:rPr sz="20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1 Thessalonians 5 · KJV</a:t>
            </a:r>
          </a:p>
        </p:txBody>
      </p:sp>
    </p:spTree>
    <p:extLst>
      <p:ext uri="{BB962C8B-B14F-4D97-AF65-F5344CB8AC3E}">
        <p14:creationId xmlns:p14="http://schemas.microsoft.com/office/powerpoint/2010/main" val="576743962"/>
      </p:ext>
    </p:extLst>
  </p:cSld>
</p:sld>
</file>

<file path=ppt/slides/slide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5:1  |  1 Thessalonians 5:1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弟兄們，論到時候、日期，不用寫信給你們，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of the times and the seasons, brethren, ye have no need that I write unto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5:2  |  1 Thessalonians 5:2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因為你們自己明明曉得，主的日子來到，好像夜間的賊一樣。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yourselves know perfectly that the day of the Lord so cometh as a thief in the night.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5:3  |  1 Thessalonians 5:3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人正說「平安穩妥」的時候，災禍忽然臨到他們，如同產難臨到懷胎的婦人一樣，他們絕不能逃脫。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when they shall say, Peace and safety; then sudden destruction cometh upon them, as travail upon a woman with child; and they shall not escape.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5:4  |  1 Thessalonians 5:4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弟兄們，你們卻不在黑暗裏，叫那日子臨到你們像賊一樣。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ye, brethren, are not in darkness, that that day should overtake you as a thief.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5:5  |  1 Thessalonians 5:5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你們都是光明之子，都是白晝之子。我們不是屬黑夜的，也不是屬幽暗的。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Ye are all the children of light, and the children of the day: we are not of the night, nor of darkness.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5:6  |  1 Thessalonians 5:6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所以，我們不要睡覺像別人一樣，總要警醒謹守。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Therefore let us not sleep, as do others; but let us watch and be sober.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5:7  |  1 Thessalonians 5:7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因為睡了的人是在夜間睡，醉了的人是在夜間醉。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they that sleep sleep in the night; and they that be drunken are drunken in the night.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5:8  |  1 Thessalonians 5:8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但我們既然屬乎白晝，就應當謹守，把信和愛當作護心鏡遮胸，把得救的盼望當作頭盔戴上。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But let us, who are of the day, be sober, putting on the breastplate of faith and love; and for an helmet, the hope of salvation.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5:9  |  1 Thessalonians 5:9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因為神不是預定我們受刑，乃是預定我們藉着我們主耶穌基督得救。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For God hath not appointed us to wrath, but to obtain salvation by our Lord Jesus Christ,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5:10  |  1 Thessalonians 5:10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他替我們死，叫我們無論醒着，睡着，都與他同活。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Who died for us, that, whether we wake or sleep, we should live together with him.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5:11  |  1 Thessalonians 5:11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所以，你們該彼此勸慰，互相建立，正如你們素常所行的。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Wherefore comfort yourselves together, and edify one another, even as also ye do.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5:12  |  1 Thessalonians 5:12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弟兄們，我們勸你們敬重那在你們中間勞苦的人，就是在主裏面治理你們、勸戒你們的；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we beseech you, brethren, to know them which labour among you, and are over you in the Lord, and admonish you;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5:13  |  1 Thessalonians 5:13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又因他們所做的工，用愛心格外尊重他們。你們也要彼此和睦。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to esteem them very highly in love for their work’s sake. And be at peace among yourselves.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5:14  |  1 Thessalonians 5:14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我們又勸弟兄們，要警戒不守規矩的人，勉勵灰心的人，扶助軟弱的人，也要向眾人忍耐。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Now we exhort you, brethren, warn them that are unruly, comfort the feebleminded, support the weak, be patient toward all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5:15  |  1 Thessalonians 5:15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2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你們要謹慎，無論是誰都不可以惡報惡；或是彼此相待，或是待眾人，常要追求良善。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5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See that none render evil for evil unto any man; but ever follow that which is good, both among yourselves, and to all 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5:16  |  1 Thessalonians 5:16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要常常喜樂，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Rejoice evermore.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5:17  |  1 Thessalonians 5:17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不住地禱告，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Pray without ceasing.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1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5:18  |  1 Thessalonians 5:18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凡事謝恩；因為這是神在基督耶穌裏向你們所定的旨意。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In every thing give thanks: for this is the will of God in Christ Jesus concerning you.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0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5:19  |  1 Thessalonians 5:19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不要消滅[聖]靈[的感動]；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Quench not the Spirit.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1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5:20  |  1 Thessalonians 5:20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不要藐視先知的講論。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Despise not prophesyings.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2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5:21  |  1 Thessalonians 5:21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但要凡事察驗；善美的要持守，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Prove all things; hold fast that which is good.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3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5:22  |  1 Thessalonians 5:22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各樣的惡事要禁戒不做。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Abstain from all appearance of evil.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4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5:23  |  1 Thessalonians 5:23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38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願賜平安的神親自使你們全然成聖！又願你們的靈與魂與身子得蒙保守，在我們主耶穌基督降臨的時候，完全無可指摘！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3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And the very God of peace sanctify you wholly; and I pray God your whole spirit and soul and body be preserved blameless unto the coming of our Lord Jesus Christ.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5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5:24  |  1 Thessalonians 5:24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那召你們的本是信實的，他必成就這事。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Faithful is he that calleth you, who also will do it.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6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5:25  |  1 Thessalonians 5:25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請弟兄們為我們禱告。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Brethren, pray for us.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7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5:26  |  1 Thessalonians 5:26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與眾弟兄親嘴問安，務要聖潔。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Greet all the brethren with an holy kiss.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8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5:27  |  1 Thessalonians 5:27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我指着主囑咐你們，要把這信念給眾弟兄聽。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I charge you by the Lord that this epistle be read unto all the holy brethren.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slides/slide29.xml><?xml version="1.0" encoding="utf-8"?>
<p:sld xmlns:p="http://schemas.openxmlformats.org/presentationml/2006/main">
  <p:cSld>
    <p:bg>
      <p:bgPr>
        <a:solidFill xmlns:a="http://schemas.openxmlformats.org/drawingml/2006/main">
          <a:srgbClr val="000000"/>
        </a:solidFill>
      </p:bgPr>
    </p:bg>
    <p:spTree>
      <p:nvGrpSpPr>
        <p:cNvPr id="1" name=""/>
        <p:cNvGrpSpPr/>
        <p:nvPr/>
      </p:nvGrpSpPr>
      <p:grpSpPr>
        <a:xfrm xmlns:a="http://schemas.openxmlformats.org/drawingml/2006/main"/>
      </p:grpSpPr>
      <p:sp>
        <p:nvSpPr>
          <p:cNvPr id="15" name="PlaceHolder 1">
            <a:extLst xmlns:a="http://schemas.openxmlformats.org/drawingml/2006/main">
              <a:ext uri="{FF2B5EF4-FFF2-40B4-BE49-F238E27FC236}">
                <a16:creationId xmlns:a16="http://schemas.microsoft.com/office/drawing/2014/main" id="{441D2C7F-D666-4C24-BAB7-2C24776FEA00}"/>
              </a:ext>
            </a:extLst>
          </p:cNvPr>
          <p:cNvSpPr>
            <a:spLocks xmlns:a="http://schemas.openxmlformats.org/drawingml/2006/main" noGrp="1"/>
          </p:cNvSpPr>
          <p:nvPr>
            <p:ph type="title" idx="0"/>
          </p:nvPr>
        </p:nvSpPr>
        <p:spPr>
          <a:xfrm xmlns:a="http://schemas.openxmlformats.org/drawingml/2006/main">
            <a:off x="742950" y="400050"/>
            <a:ext cx="10706100" cy="4572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0" tIns="0" rIns="0" bIns="0" anchor="ctr">
            <a:normAutofit fontScale="100000"/>
          </a:bodyPr>
          <a:lstStyle xmlns:a="http://schemas.openxmlformats.org/drawingml/2006/main"/>
          <a:p xmlns:a="http://schemas.openxmlformats.org/drawingml/2006/main">
            <a:pPr marL="1117440" indent="-1117440" algn="l">
              <a:lnSpc>
                <a:spcPct val="100000"/>
              </a:lnSpc>
              <a:buNone/>
              <a:tabLst>
                <a:tab pos="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</a:tabLst>
              <a:defRPr sz="165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defRPr>
            </a:pPr>
            <a:r>
              <a:rPr sz="1650" b="0" u="none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帖撒羅尼迦前書 5:28  |  1 Thessalonians 5:28 (KJV)</a:t>
            </a:r>
            <a:endParaRPr sz="6000" b="0" u="none">
              <a:solidFill>
                <a:srgbClr val="00FFFF"/>
              </a:solidFill>
              <a:latin typeface="Arial"/>
              <a:ea typeface="Arial"/>
              <a:cs typeface="Arial"/>
            </a:endParaRPr>
          </a:p>
        </p:txBody>
      </p:sp>
      <p:sp>
        <p:nvSpPr>
          <p:cNvPr id="16" name="PlaceHolder 2">
            <a:extLst xmlns:a="http://schemas.openxmlformats.org/drawingml/2006/main">
              <a:ext uri="{FF2B5EF4-FFF2-40B4-BE49-F238E27FC236}">
                <a16:creationId xmlns:a16="http://schemas.microsoft.com/office/drawing/2014/main" id="{D38A1CCF-705F-4B50-9BE5-7CF0524E3D07}"/>
              </a:ext>
            </a:extLst>
          </p:cNvPr>
          <p:cNvSpPr>
            <a:spLocks xmlns:a="http://schemas.openxmlformats.org/drawingml/2006/main" noGrp="1"/>
          </p:cNvSpPr>
          <p:nvPr>
            <p:ph idx="0"/>
          </p:nvPr>
        </p:nvSpPr>
        <p:spPr>
          <a:xfrm xmlns:a="http://schemas.openxmlformats.org/drawingml/2006/main">
            <a:off x="876300" y="1104900"/>
            <a:ext cx="10439400" cy="4953000"/>
          </a:xfrm>
          <a:prstGeom xmlns:a="http://schemas.openxmlformats.org/drawingml/2006/main" prst="rect">
            <a:avLst/>
          </a:prstGeom>
          <a:noFill xmlns:a="http://schemas.openxmlformats.org/drawingml/2006/main"/>
          <a:ln xmlns:a="http://schemas.openxmlformats.org/drawingml/2006/main" w="0">
            <a:noFill/>
            <a:prstDash val="solid"/>
          </a:ln>
        </p:spPr>
        <p:txBody>
          <a:bodyPr xmlns:a="http://schemas.openxmlformats.org/drawingml/2006/main" lIns="190500" tIns="76200" rIns="190500" bIns="76200" anchor="ctr">
            <a:normAutofit fontScale="100000"/>
          </a:bodyPr>
          <a:lstStyle xmlns:a="http://schemas.openxmlformats.org/drawingml/2006/main"/>
          <a:p xmlns:a="http://schemas.openxmlformats.org/drawingml/2006/main">
            <a:pPr algn="ctr">
              <a:lnSpc>
                <a:spcPct val="112000"/>
              </a:lnSpc>
              <a:spcAft>
                <a:spcPts val="26"/>
              </a:spcAft>
              <a:buNone/>
            </a:pPr>
            <a:r>
              <a:rPr sz="4600">
                <a:solidFill>
                  <a:srgbClr val="FFFFFF"/>
                </a:solidFill>
                <a:latin typeface="Microsoft JhengHei"/>
                <a:ea typeface="Microsoft JhengHei"/>
                <a:cs typeface="Microsoft JhengHei"/>
              </a:rPr>
              <a:t>願我主耶穌基督的恩[常]與你們同在！</a:t>
            </a:r>
          </a:p>
          <a:p xmlns:a="http://schemas.openxmlformats.org/drawingml/2006/main">
            <a:pPr algn="ctr">
              <a:lnSpc>
                <a:spcPct val="112000"/>
              </a:lnSpc>
              <a:buNone/>
            </a:pPr>
            <a:r>
              <a:rPr sz="2700">
                <a:solidFill>
                  <a:srgbClr val="FFFFFF"/>
                </a:solidFill>
                <a:latin typeface="Georgia"/>
                <a:ea typeface="Georgia"/>
                <a:cs typeface="Georgia"/>
              </a:rPr>
              <a:t>The grace of our Lord Jesus Christ be with you. Amen.</a:t>
            </a:r>
          </a:p>
        </p:txBody>
      </p:sp>
    </p:spTree>
    <p:extLst>
      <p:ext uri="{BB962C8B-B14F-4D97-AF65-F5344CB8AC3E}">
        <p14:creationId xmlns:p14="http://schemas.microsoft.com/office/powerpoint/2010/main" val="179098557"/>
      </p:ext>
    </p:extLst>
  </p:cSld>
</p:sld>
</file>

<file path=ppt/theme/theme1.xml><?xml version="1.0" encoding="utf-8"?>
<a:theme xmlns:a="http://schemas.openxmlformats.org/drawingml/2006/main" name="Office">
  <a:themeElements>
    <a:clrScheme name="LibreOffice">
      <a:dk1>
        <a:srgbClr val="000000"/>
      </a:dk1>
      <a:lt1>
        <a:srgbClr val="FFFFFF"/>
      </a:lt1>
      <a:dk2>
        <a:srgbClr val="000000"/>
      </a:dk2>
      <a:lt2>
        <a:srgbClr val="FFFFFF"/>
      </a:lt2>
      <a:accent1>
        <a:srgbClr val="18A303"/>
      </a:accent1>
      <a:accent2>
        <a:srgbClr val="0369A3"/>
      </a:accent2>
      <a:accent3>
        <a:srgbClr val="A33E03"/>
      </a:accent3>
      <a:accent4>
        <a:srgbClr val="8E03A3"/>
      </a:accent4>
      <a:accent5>
        <a:srgbClr val="C99C00"/>
      </a:accent5>
      <a:accent6>
        <a:srgbClr val="C9211E"/>
      </a:accent6>
      <a:hlink>
        <a:srgbClr val="0000EE"/>
      </a:hlink>
      <a:folHlink>
        <a:srgbClr val="551A8B"/>
      </a:folHlink>
    </a:clrScheme>
    <a:fontScheme name="Office">
      <a:majorFont>
        <a:latin typeface="Arial"/>
        <a:ea typeface="DejaVu Sans"/>
        <a:cs typeface="DejaVu Sans"/>
      </a:majorFont>
      <a:minorFont>
        <a:latin typeface="Arial"/>
        <a:ea typeface="DejaVu Sans"/>
        <a:cs typeface="DejaVu Sans"/>
      </a:minorFont>
    </a:fontScheme>
    <a:fmtScheme name="LibreOffice">
      <a:fillStyleLst>
        <a:solidFill>
          <a:schemeClr val="phClr"/>
        </a:solidFill>
        <a:solidFill>
          <a:schemeClr val="phClr"/>
        </a:solidFill>
        <a:solidFill>
          <a:schemeClr val="phClr"/>
        </a:solidFill>
      </a:fillStyleLst>
      <a:lnStyleLst>
        <a:ln w="6350">
          <a:prstDash val="solid"/>
        </a:ln>
        <a:ln w="6350">
          <a:prstDash val="solid"/>
        </a:ln>
        <a:ln w="6350"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solidFill>
          <a:schemeClr val="phClr"/>
        </a:solidFill>
        <a:solidFill>
          <a:schemeClr val="phClr"/>
        </a:solidFill>
      </a:bgFillStyleLst>
    </a:fmtScheme>
  </a:themeElements>
</a:theme>
</file>

<file path=docProps/app.xml><?xml version="1.0" encoding="utf-8"?>
<ap:Properties xmlns:ap="http://schemas.openxmlformats.org/officeDocument/2006/extended-properties">
  <ap:Application>Walnut Exporter</ap:Application>
  <ap:PresentationFormat>Converted Presentation</ap:PresentationFormat>
  <ap:Slides>0</ap:Slides>
  <ap:Notes>0</ap:Notes>
  <ap:HiddenSlides>0</ap:HiddenSlides>
  <ap:SharedDoc>false</ap:SharedDoc>
  <ap:DocSecurity>0</ap:DocSecurity>
</ap:Properties>
</file>

<file path=docProps/core.xml><?xml version="1.0" encoding="utf-8"?>
<coreProperties xmlns:dc="http://purl.org/dc/elements/1.1/" xmlns:dcterms="http://purl.org/dc/terms/" xmlns:xsi="http://www.w3.org/2001/XMLSchema-instance" xmlns="http://schemas.openxmlformats.org/package/2006/metadata/core-properties">
  <dc:creator>Walnut Exporter</dc:creator>
  <lastModifiedBy>Walnut Exporter</lastModifiedBy>
  <dc:title>Presentation</dc:title>
  <dcterms:created xsi:type="dcterms:W3CDTF">2026-08-26T14:53:19.7510000Z</dcterms:created>
  <dcterms:modified xsi:type="dcterms:W3CDTF">2026-08-26T14:53:19.7510000Z</dcterms:modified>
</coreProperties>
</file>