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493b2b1e8c04d8e" /><Relationship Type="http://schemas.openxmlformats.org/officeDocument/2006/relationships/extended-properties" Target="/docProps/app.xml" Id="R1e308327bc814c2d" /><Relationship Type="http://schemas.openxmlformats.org/officeDocument/2006/relationships/officeDocument" Target="/ppt/presentation.xml" Id="R550d15269d284127" /></Relationships>
</file>

<file path=ppt/presentation.xml><?xml version="1.0" encoding="utf-8"?>
<p:presentation xmlns:p="http://schemas.openxmlformats.org/presentationml/2006/main">
  <p:sldMasterIdLst>
    <p:sldMasterId xmlns:r="http://schemas.openxmlformats.org/officeDocument/2006/relationships" id="2147483648" r:id="R8f14d58777f44593"/>
  </p:sldMasterIdLst>
  <p:notesMasterIdLst>
    <p:notesMasterId xmlns:r="http://schemas.openxmlformats.org/officeDocument/2006/relationships" r:id="Red81992ab4f1487f"/>
  </p:notesMasterIdLst>
  <p:sldIdLst>
    <p:sldId xmlns:r="http://schemas.openxmlformats.org/officeDocument/2006/relationships" id="256" r:id="Rb7fe670216f54cda"/>
    <p:sldId xmlns:r="http://schemas.openxmlformats.org/officeDocument/2006/relationships" id="257" r:id="R34a712f2c79345aa"/>
    <p:sldId xmlns:r="http://schemas.openxmlformats.org/officeDocument/2006/relationships" id="258" r:id="Rd90d0848400343ad"/>
    <p:sldId xmlns:r="http://schemas.openxmlformats.org/officeDocument/2006/relationships" id="259" r:id="R9c976554dea94bbe"/>
    <p:sldId xmlns:r="http://schemas.openxmlformats.org/officeDocument/2006/relationships" id="260" r:id="R9183dd2e28024d98"/>
    <p:sldId xmlns:r="http://schemas.openxmlformats.org/officeDocument/2006/relationships" id="261" r:id="Rd2df9642f097423d"/>
    <p:sldId xmlns:r="http://schemas.openxmlformats.org/officeDocument/2006/relationships" id="262" r:id="Rc4d579f613bf4cef"/>
    <p:sldId xmlns:r="http://schemas.openxmlformats.org/officeDocument/2006/relationships" id="263" r:id="Re6e7105100ac47c7"/>
    <p:sldId xmlns:r="http://schemas.openxmlformats.org/officeDocument/2006/relationships" id="264" r:id="R987101f9a5a64587"/>
    <p:sldId xmlns:r="http://schemas.openxmlformats.org/officeDocument/2006/relationships" id="265" r:id="R04c1294fb1864985"/>
    <p:sldId xmlns:r="http://schemas.openxmlformats.org/officeDocument/2006/relationships" id="266" r:id="Re035afc432a84697"/>
    <p:sldId xmlns:r="http://schemas.openxmlformats.org/officeDocument/2006/relationships" id="267" r:id="R1864d3ddb3df477a"/>
    <p:sldId xmlns:r="http://schemas.openxmlformats.org/officeDocument/2006/relationships" id="268" r:id="R41ae093e37a64ac3"/>
    <p:sldId xmlns:r="http://schemas.openxmlformats.org/officeDocument/2006/relationships" id="269" r:id="R7099844385434986"/>
    <p:sldId xmlns:r="http://schemas.openxmlformats.org/officeDocument/2006/relationships" id="270" r:id="R3a6419ce517b4e17"/>
    <p:sldId xmlns:r="http://schemas.openxmlformats.org/officeDocument/2006/relationships" id="271" r:id="R2d175f35724a4658"/>
    <p:sldId xmlns:r="http://schemas.openxmlformats.org/officeDocument/2006/relationships" id="272" r:id="R9282065b5b254462"/>
    <p:sldId xmlns:r="http://schemas.openxmlformats.org/officeDocument/2006/relationships" id="273" r:id="Rfeaeda1ec6454fff"/>
    <p:sldId xmlns:r="http://schemas.openxmlformats.org/officeDocument/2006/relationships" id="274" r:id="Rf586d4e76b6a4661"/>
    <p:sldId xmlns:r="http://schemas.openxmlformats.org/officeDocument/2006/relationships" id="275" r:id="Rc71eadf458604b19"/>
    <p:sldId xmlns:r="http://schemas.openxmlformats.org/officeDocument/2006/relationships" id="276" r:id="R366554fcf69d4f64"/>
    <p:sldId xmlns:r="http://schemas.openxmlformats.org/officeDocument/2006/relationships" id="277" r:id="Rb53fb653180444dd"/>
    <p:sldId xmlns:r="http://schemas.openxmlformats.org/officeDocument/2006/relationships" id="278" r:id="Rc51206e6087e4728"/>
    <p:sldId xmlns:r="http://schemas.openxmlformats.org/officeDocument/2006/relationships" id="279" r:id="Rabada72eab8f4d2f"/>
    <p:sldId xmlns:r="http://schemas.openxmlformats.org/officeDocument/2006/relationships" id="280" r:id="Rd2f08b1834484c1d"/>
    <p:sldId xmlns:r="http://schemas.openxmlformats.org/officeDocument/2006/relationships" id="281" r:id="Rd2e9fe532d5047b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f5ae7a58294236" /><Relationship Type="http://schemas.openxmlformats.org/officeDocument/2006/relationships/slideMaster" Target="/ppt/slideMasters/slideMaster1.xml" Id="R8f14d58777f44593" /><Relationship Type="http://schemas.openxmlformats.org/officeDocument/2006/relationships/notesMaster" Target="/ppt/notesMasters/notesMaster1.xml" Id="Red81992ab4f1487f" /><Relationship Type="http://schemas.openxmlformats.org/officeDocument/2006/relationships/presProps" Target="/ppt/presProps.xml" Id="R44f5993a687244e3" /><Relationship Type="http://schemas.openxmlformats.org/officeDocument/2006/relationships/tableStyles" Target="/ppt/tableStyles.xml" Id="Rfc699f3de52f4e5b" /><Relationship Type="http://schemas.openxmlformats.org/officeDocument/2006/relationships/slide" Target="/ppt/slides/slide1.xml" Id="Rb7fe670216f54cda" /><Relationship Type="http://schemas.openxmlformats.org/officeDocument/2006/relationships/slide" Target="/ppt/slides/slide2.xml" Id="R34a712f2c79345aa" /><Relationship Type="http://schemas.openxmlformats.org/officeDocument/2006/relationships/slide" Target="/ppt/slides/slide3.xml" Id="Rd90d0848400343ad" /><Relationship Type="http://schemas.openxmlformats.org/officeDocument/2006/relationships/slide" Target="/ppt/slides/slide4.xml" Id="R9c976554dea94bbe" /><Relationship Type="http://schemas.openxmlformats.org/officeDocument/2006/relationships/slide" Target="/ppt/slides/slide5.xml" Id="R9183dd2e28024d98" /><Relationship Type="http://schemas.openxmlformats.org/officeDocument/2006/relationships/slide" Target="/ppt/slides/slide6.xml" Id="Rd2df9642f097423d" /><Relationship Type="http://schemas.openxmlformats.org/officeDocument/2006/relationships/slide" Target="/ppt/slides/slide7.xml" Id="Rc4d579f613bf4cef" /><Relationship Type="http://schemas.openxmlformats.org/officeDocument/2006/relationships/slide" Target="/ppt/slides/slide8.xml" Id="Re6e7105100ac47c7" /><Relationship Type="http://schemas.openxmlformats.org/officeDocument/2006/relationships/slide" Target="/ppt/slides/slide9.xml" Id="R987101f9a5a64587" /><Relationship Type="http://schemas.openxmlformats.org/officeDocument/2006/relationships/slide" Target="/ppt/slides/slide10.xml" Id="R04c1294fb1864985" /><Relationship Type="http://schemas.openxmlformats.org/officeDocument/2006/relationships/slide" Target="/ppt/slides/slide11.xml" Id="Re035afc432a84697" /><Relationship Type="http://schemas.openxmlformats.org/officeDocument/2006/relationships/slide" Target="/ppt/slides/slide12.xml" Id="R1864d3ddb3df477a" /><Relationship Type="http://schemas.openxmlformats.org/officeDocument/2006/relationships/slide" Target="/ppt/slides/slide13.xml" Id="R41ae093e37a64ac3" /><Relationship Type="http://schemas.openxmlformats.org/officeDocument/2006/relationships/slide" Target="/ppt/slides/slide14.xml" Id="R7099844385434986" /><Relationship Type="http://schemas.openxmlformats.org/officeDocument/2006/relationships/slide" Target="/ppt/slides/slide15.xml" Id="R3a6419ce517b4e17" /><Relationship Type="http://schemas.openxmlformats.org/officeDocument/2006/relationships/slide" Target="/ppt/slides/slide16.xml" Id="R2d175f35724a4658" /><Relationship Type="http://schemas.openxmlformats.org/officeDocument/2006/relationships/slide" Target="/ppt/slides/slide17.xml" Id="R9282065b5b254462" /><Relationship Type="http://schemas.openxmlformats.org/officeDocument/2006/relationships/slide" Target="/ppt/slides/slide18.xml" Id="Rfeaeda1ec6454fff" /><Relationship Type="http://schemas.openxmlformats.org/officeDocument/2006/relationships/slide" Target="/ppt/slides/slide19.xml" Id="Rf586d4e76b6a4661" /><Relationship Type="http://schemas.openxmlformats.org/officeDocument/2006/relationships/slide" Target="/ppt/slides/slide20.xml" Id="Rc71eadf458604b19" /><Relationship Type="http://schemas.openxmlformats.org/officeDocument/2006/relationships/slide" Target="/ppt/slides/slide21.xml" Id="R366554fcf69d4f64" /><Relationship Type="http://schemas.openxmlformats.org/officeDocument/2006/relationships/slide" Target="/ppt/slides/slide22.xml" Id="Rb53fb653180444dd" /><Relationship Type="http://schemas.openxmlformats.org/officeDocument/2006/relationships/slide" Target="/ppt/slides/slide23.xml" Id="Rc51206e6087e4728" /><Relationship Type="http://schemas.openxmlformats.org/officeDocument/2006/relationships/slide" Target="/ppt/slides/slide24.xml" Id="Rabada72eab8f4d2f" /><Relationship Type="http://schemas.openxmlformats.org/officeDocument/2006/relationships/slide" Target="/ppt/slides/slide25.xml" Id="Rd2f08b1834484c1d" /><Relationship Type="http://schemas.openxmlformats.org/officeDocument/2006/relationships/slide" Target="/ppt/slides/slide26.xml" Id="Rd2e9fe532d5047b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463e8a7df4748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0a32f3240564e4b" /><Relationship Type="http://schemas.openxmlformats.org/officeDocument/2006/relationships/notesMaster" Target="/ppt/notesMasters/notesMaster1.xml" Id="R0ca006c1d89540e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2ad924dc7974d3e" /><Relationship Type="http://schemas.openxmlformats.org/officeDocument/2006/relationships/notesMaster" Target="/ppt/notesMasters/notesMaster1.xml" Id="Rd3106ee2abb544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030b13d35fe5457f" /><Relationship Type="http://schemas.openxmlformats.org/officeDocument/2006/relationships/notesMaster" Target="/ppt/notesMasters/notesMaster1.xml" Id="Rfc3c895adba240f3"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8ff25f553946a9" /><Relationship Type="http://schemas.openxmlformats.org/officeDocument/2006/relationships/notesMaster" Target="/ppt/notesMasters/notesMaster1.xml" Id="Rc1194237ae874cc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f3fbcb9d2d34e3b" /><Relationship Type="http://schemas.openxmlformats.org/officeDocument/2006/relationships/notesMaster" Target="/ppt/notesMasters/notesMaster1.xml" Id="Re600f9b0b26540e3" /></Relationships>
</file>

<file path=ppt/notesSlides/_rels/notesSlide6.xml.rels>&#65279;<?xml version="1.0" encoding="utf-8"?><Relationships xmlns="http://schemas.openxmlformats.org/package/2006/relationships"><Relationship Type="http://schemas.openxmlformats.org/officeDocument/2006/relationships/slide" Target="/ppt/slides/slide6.xml" Id="R625233c25d6c4c64" /><Relationship Type="http://schemas.openxmlformats.org/officeDocument/2006/relationships/notesMaster" Target="/ppt/notesMasters/notesMaster1.xml" Id="R2bf1f9f56e65449b"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8675af852846b2" /><Relationship Type="http://schemas.openxmlformats.org/officeDocument/2006/relationships/notesMaster" Target="/ppt/notesMasters/notesMaster1.xml" Id="Re9789d1e84e14868" /></Relationships>
</file>

<file path=ppt/notesSlides/_rels/notesSlide8.xml.rels>&#65279;<?xml version="1.0" encoding="utf-8"?><Relationships xmlns="http://schemas.openxmlformats.org/package/2006/relationships"><Relationship Type="http://schemas.openxmlformats.org/officeDocument/2006/relationships/slide" Target="/ppt/slides/slide8.xml" Id="Ra2f0c2c618b6424c" /><Relationship Type="http://schemas.openxmlformats.org/officeDocument/2006/relationships/notesMaster" Target="/ppt/notesMasters/notesMaster1.xml" Id="Rec94aa1d532d412e" /></Relationships>
</file>

<file path=ppt/notesSlides/_rels/notesSlide9.xml.rels>&#65279;<?xml version="1.0" encoding="utf-8"?><Relationships xmlns="http://schemas.openxmlformats.org/package/2006/relationships"><Relationship Type="http://schemas.openxmlformats.org/officeDocument/2006/relationships/slide" Target="/ppt/slides/slide9.xml" Id="Rc64029e6e8684c29" /><Relationship Type="http://schemas.openxmlformats.org/officeDocument/2006/relationships/notesMaster" Target="/ppt/notesMasters/notesMaster1.xml" Id="Rd3fb6310ec15442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cb736dca1ab4679" /><Relationship Type="http://schemas.openxmlformats.org/officeDocument/2006/relationships/notesMaster" Target="/ppt/notesMasters/notesMaster1.xml" Id="R75752b97900b445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3146a3c35f6441f" /><Relationship Type="http://schemas.openxmlformats.org/officeDocument/2006/relationships/notesMaster" Target="/ppt/notesMasters/notesMaster1.xml" Id="R40efaf0cf30d4cb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340312920244d1a" /><Relationship Type="http://schemas.openxmlformats.org/officeDocument/2006/relationships/notesMaster" Target="/ppt/notesMasters/notesMaster1.xml" Id="R6be66081601c405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549f65b95f84508" /><Relationship Type="http://schemas.openxmlformats.org/officeDocument/2006/relationships/notesMaster" Target="/ppt/notesMasters/notesMaster1.xml" Id="R2eef1445eb4444b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f23d6411e7d4eee" /><Relationship Type="http://schemas.openxmlformats.org/officeDocument/2006/relationships/notesMaster" Target="/ppt/notesMasters/notesMaster1.xml" Id="R24e93155d5bf469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519b36bdc564da2" /><Relationship Type="http://schemas.openxmlformats.org/officeDocument/2006/relationships/notesMaster" Target="/ppt/notesMasters/notesMaster1.xml" Id="R43221776a79d43f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f6b53f18bf417d" /><Relationship Type="http://schemas.openxmlformats.org/officeDocument/2006/relationships/notesMaster" Target="/ppt/notesMasters/notesMaster1.xml" Id="Raa18b2441761496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888ae194a824fba" /><Relationship Type="http://schemas.openxmlformats.org/officeDocument/2006/relationships/notesMaster" Target="/ppt/notesMasters/notesMaster1.xml" Id="R3f59cf82913c45a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d978dcf1be64419" /><Relationship Type="http://schemas.openxmlformats.org/officeDocument/2006/relationships/notesMaster" Target="/ppt/notesMasters/notesMaster1.xml" Id="R804ff36c568742a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3658d6e9965455d" /><Relationship Type="http://schemas.openxmlformats.org/officeDocument/2006/relationships/notesMaster" Target="/ppt/notesMasters/notesMaster1.xml" Id="R146c8f5455734b8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d9d25d325ae4384" /><Relationship Type="http://schemas.openxmlformats.org/officeDocument/2006/relationships/notesMaster" Target="/ppt/notesMasters/notesMaster1.xml" Id="R6b926361b76c406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c8e64d85f524d48" /><Relationship Type="http://schemas.openxmlformats.org/officeDocument/2006/relationships/notesMaster" Target="/ppt/notesMasters/notesMaster1.xml" Id="R245cb5673bd1406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eb7d0a3b9de4ee7" /><Relationship Type="http://schemas.openxmlformats.org/officeDocument/2006/relationships/notesMaster" Target="/ppt/notesMasters/notesMaster1.xml" Id="R79b0b168743a4855"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11c0de053464cf2" /><Relationship Type="http://schemas.openxmlformats.org/officeDocument/2006/relationships/notesMaster" Target="/ppt/notesMasters/notesMaster1.xml" Id="Rebec22b3522942c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54d1f9ea4664198" /><Relationship Type="http://schemas.openxmlformats.org/officeDocument/2006/relationships/notesMaster" Target="/ppt/notesMasters/notesMaster1.xml" Id="R9ee5938b78ea44a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0c706b080e34092" /><Relationship Type="http://schemas.openxmlformats.org/officeDocument/2006/relationships/notesMaster" Target="/ppt/notesMasters/notesMaster1.xml" Id="Rf215f50b076248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2e6d17e07164f5c" /><Relationship Type="http://schemas.openxmlformats.org/officeDocument/2006/relationships/notesMaster" Target="/ppt/notesMasters/notesMaster1.xml" Id="R84f94bcf904a46e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8bccd061b4e4129" /><Relationship Type="http://schemas.openxmlformats.org/officeDocument/2006/relationships/image" Target="/ppt/media/image.png" Id="R0fbb0c719c9a4366" /><Relationship Type="http://schemas.openxmlformats.org/officeDocument/2006/relationships/image" Target="/ppt/media/image2.png" Id="Re9869775c00148cd" /><Relationship Type="http://schemas.openxmlformats.org/officeDocument/2006/relationships/image" Target="/ppt/media/image.jpeg" Id="R3d08eb6b9bda413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e411bd3281742a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fbb0c719c9a436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9869775c00148c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d08eb6b9bda413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2bf267959ef4cb1" /><Relationship Type="http://schemas.openxmlformats.org/officeDocument/2006/relationships/slideLayout" Target="/ppt/slideLayouts/slideLayout1.xml" Id="Rc1802a37ce2b4f22" /><Relationship Type="http://schemas.openxmlformats.org/officeDocument/2006/relationships/slideLayout" Target="/ppt/slideLayouts/slideLayout2.xml" Id="R1a08a3de0e2649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1802a37ce2b4f22"/>
    <p:sldLayoutId xmlns:r="http://schemas.openxmlformats.org/officeDocument/2006/relationships" id="2147483650" r:id="R1a08a3de0e2649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fecaa08a910444a" /><Relationship Type="http://schemas.openxmlformats.org/officeDocument/2006/relationships/notesSlide" Target="/ppt/notesSlides/notesSlide1.xml" Id="Rff6c6269a90b42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b8f5080bdaa48e7" /><Relationship Type="http://schemas.openxmlformats.org/officeDocument/2006/relationships/notesSlide" Target="/ppt/notesSlides/notesSlide2.xml" Id="Rde31a1beba884c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7b1425b8e7b46d9" /><Relationship Type="http://schemas.openxmlformats.org/officeDocument/2006/relationships/notesSlide" Target="/ppt/notesSlides/notesSlide3.xml" Id="Rf5037539f1e0451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8aee3bf056e4135" /><Relationship Type="http://schemas.openxmlformats.org/officeDocument/2006/relationships/notesSlide" Target="/ppt/notesSlides/notesSlide4.xml" Id="R5a045bd3caa5469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68f3f211d9e41cd" /><Relationship Type="http://schemas.openxmlformats.org/officeDocument/2006/relationships/notesSlide" Target="/ppt/notesSlides/notesSlide5.xml" Id="R31d45e17e44e440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1d9c1c2df7e412e" /><Relationship Type="http://schemas.openxmlformats.org/officeDocument/2006/relationships/notesSlide" Target="/ppt/notesSlides/notesSlide6.xml" Id="R13a3d43239c64d1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88f8f435e634ffe" /><Relationship Type="http://schemas.openxmlformats.org/officeDocument/2006/relationships/notesSlide" Target="/ppt/notesSlides/notesSlide7.xml" Id="R7338bdcae15e431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ce33fb85f834c3f" /><Relationship Type="http://schemas.openxmlformats.org/officeDocument/2006/relationships/notesSlide" Target="/ppt/notesSlides/notesSlide8.xml" Id="R747c73343a87407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9a51ca987674b43" /><Relationship Type="http://schemas.openxmlformats.org/officeDocument/2006/relationships/notesSlide" Target="/ppt/notesSlides/notesSlide9.xml" Id="R995039f24a5c4b8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de9d6d44c6b48e4" /><Relationship Type="http://schemas.openxmlformats.org/officeDocument/2006/relationships/notesSlide" Target="/ppt/notesSlides/notesSlide10.xml" Id="Rb8e9929b40cd451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da90cd21c214930" /><Relationship Type="http://schemas.openxmlformats.org/officeDocument/2006/relationships/notesSlide" Target="/ppt/notesSlides/notesSlide11.xml" Id="R24921ddfe6584a8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10208721ce24a6a" /><Relationship Type="http://schemas.openxmlformats.org/officeDocument/2006/relationships/notesSlide" Target="/ppt/notesSlides/notesSlide12.xml" Id="Ra05e195968bd426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36b50c4ac8a4a5f" /><Relationship Type="http://schemas.openxmlformats.org/officeDocument/2006/relationships/notesSlide" Target="/ppt/notesSlides/notesSlide13.xml" Id="Rb2bb861ef4384e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9bf2935c24941b6" /><Relationship Type="http://schemas.openxmlformats.org/officeDocument/2006/relationships/notesSlide" Target="/ppt/notesSlides/notesSlide14.xml" Id="R90db1cfa503a432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191caa30ab74718" /><Relationship Type="http://schemas.openxmlformats.org/officeDocument/2006/relationships/notesSlide" Target="/ppt/notesSlides/notesSlide15.xml" Id="R61e0ba7444654d8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a12f5a7347c4414" /><Relationship Type="http://schemas.openxmlformats.org/officeDocument/2006/relationships/notesSlide" Target="/ppt/notesSlides/notesSlide16.xml" Id="Ra2686d43a3be4fb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cdb47f4b7a64abe" /><Relationship Type="http://schemas.openxmlformats.org/officeDocument/2006/relationships/notesSlide" Target="/ppt/notesSlides/notesSlide17.xml" Id="Rba401729c638432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8eb1e96c9de471e" /><Relationship Type="http://schemas.openxmlformats.org/officeDocument/2006/relationships/notesSlide" Target="/ppt/notesSlides/notesSlide18.xml" Id="R90d568a67a074e4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a864f80556448e3" /><Relationship Type="http://schemas.openxmlformats.org/officeDocument/2006/relationships/notesSlide" Target="/ppt/notesSlides/notesSlide19.xml" Id="R766024fe7610402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6f0ebd4908343c0" /><Relationship Type="http://schemas.openxmlformats.org/officeDocument/2006/relationships/notesSlide" Target="/ppt/notesSlides/notesSlide20.xml" Id="Rcd4daf583d974e7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91d103008964655" /><Relationship Type="http://schemas.openxmlformats.org/officeDocument/2006/relationships/notesSlide" Target="/ppt/notesSlides/notesSlide21.xml" Id="R9d8af6327dac44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d474b4e72a7416a" /><Relationship Type="http://schemas.openxmlformats.org/officeDocument/2006/relationships/notesSlide" Target="/ppt/notesSlides/notesSlide22.xml" Id="R448de2518c94425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3a8f60c796e4779" /><Relationship Type="http://schemas.openxmlformats.org/officeDocument/2006/relationships/notesSlide" Target="/ppt/notesSlides/notesSlide23.xml" Id="R15f01dce03614f4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f67adf6ea0e4fab" /><Relationship Type="http://schemas.openxmlformats.org/officeDocument/2006/relationships/notesSlide" Target="/ppt/notesSlides/notesSlide24.xml" Id="R359a6971b7bc423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a71870efde441f9" /><Relationship Type="http://schemas.openxmlformats.org/officeDocument/2006/relationships/notesSlide" Target="/ppt/notesSlides/notesSlide25.xml" Id="Re91bf26c3d3c47c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0520a0e95234eb1" /><Relationship Type="http://schemas.openxmlformats.org/officeDocument/2006/relationships/notesSlide" Target="/ppt/notesSlides/notesSlide26.xml" Id="R737bc2272a3b493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創世記第2章</a:t>
            </a:r>
          </a:p>
          <a:p xmlns:a="http://schemas.openxmlformats.org/drawingml/2006/main">
            <a:pPr algn="ctr"/>
            <a:r>
              <a:rPr sz="2000">
                <a:solidFill>
                  <a:srgbClr val="FFFFFF"/>
                </a:solidFill>
                <a:latin typeface="Georgia"/>
                <a:ea typeface="Georgia"/>
                <a:cs typeface="Georgia"/>
              </a:rPr>
              <a:t>Genesis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  |  Genesis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天地萬物都造齊了。</a:t>
            </a:r>
          </a:p>
          <a:p xmlns:a="http://schemas.openxmlformats.org/drawingml/2006/main">
            <a:pPr algn="ctr">
              <a:lnSpc>
                <a:spcPct val="112000"/>
              </a:lnSpc>
              <a:buNone/>
            </a:pPr>
            <a:r>
              <a:rPr sz="2700">
                <a:solidFill>
                  <a:srgbClr val="FFFFFF"/>
                </a:solidFill>
                <a:latin typeface="Georgia"/>
                <a:ea typeface="Georgia"/>
                <a:cs typeface="Georgia"/>
              </a:rPr>
              <a:t>Thus the heavens and the earth were finished, and all the host of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  |  Genesis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到第七日，神造物的工已經完畢，就在第七日歇了他一切的工，安息了。</a:t>
            </a:r>
          </a:p>
          <a:p xmlns:a="http://schemas.openxmlformats.org/drawingml/2006/main">
            <a:pPr algn="ctr">
              <a:lnSpc>
                <a:spcPct val="112000"/>
              </a:lnSpc>
              <a:buNone/>
            </a:pPr>
            <a:r>
              <a:rPr sz="2500">
                <a:solidFill>
                  <a:srgbClr val="FFFFFF"/>
                </a:solidFill>
                <a:latin typeface="Georgia"/>
                <a:ea typeface="Georgia"/>
                <a:cs typeface="Georgia"/>
              </a:rPr>
              <a:t>And on the seventh day God ended his work which he had made; and he rested on the seventh day from all his work which he had made.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2:3  |  Genesis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神賜福給第七日，定為聖日；因為在這日，神歇了他一切創造的工，就安息了。</a:t>
            </a:r>
          </a:p>
          <a:p xmlns:a="http://schemas.openxmlformats.org/drawingml/2006/main">
            <a:pPr algn="ctr">
              <a:lnSpc>
                <a:spcPct val="112000"/>
              </a:lnSpc>
              <a:buNone/>
            </a:pPr>
            <a:r>
              <a:rPr sz="2500">
                <a:solidFill>
                  <a:srgbClr val="FFFFFF"/>
                </a:solidFill>
                <a:latin typeface="Georgia"/>
                <a:ea typeface="Georgia"/>
                <a:cs typeface="Georgia"/>
              </a:rPr>
              <a:t>And God blessed the seventh day, and sanctified it: because that in it he had rested from all his work which God created and made.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2:4  |  Genesis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創造天地的來歷，在耶和華神造天地的日子，乃是這樣，</a:t>
            </a:r>
          </a:p>
          <a:p xmlns:a="http://schemas.openxmlformats.org/drawingml/2006/main">
            <a:pPr algn="ctr">
              <a:lnSpc>
                <a:spcPct val="112000"/>
              </a:lnSpc>
              <a:buNone/>
            </a:pPr>
            <a:r>
              <a:rPr sz="2300">
                <a:solidFill>
                  <a:srgbClr val="FFFFFF"/>
                </a:solidFill>
                <a:latin typeface="Georgia"/>
                <a:ea typeface="Georgia"/>
                <a:cs typeface="Georgia"/>
              </a:rPr>
              <a:t>These are the generations of the heavens and of the earth when they were created, in the day that the LORD God made the earth and the heavens,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2:5  |  Genesis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野地還沒有草木，田間的菜蔬還沒有長起來；因為耶和華神還沒有降雨在地上，也沒有人耕地，</a:t>
            </a:r>
          </a:p>
          <a:p xmlns:a="http://schemas.openxmlformats.org/drawingml/2006/main">
            <a:pPr algn="ctr">
              <a:lnSpc>
                <a:spcPct val="112000"/>
              </a:lnSpc>
              <a:buNone/>
            </a:pPr>
            <a:r>
              <a:rPr sz="2100">
                <a:solidFill>
                  <a:srgbClr val="FFFFFF"/>
                </a:solidFill>
                <a:latin typeface="Georgia"/>
                <a:ea typeface="Georgia"/>
                <a:cs typeface="Georgia"/>
              </a:rPr>
              <a:t>And every plant of the field before it was in the earth, and every herb of the field before it grew: for the LORD God had not caused it to rain upon the earth, and there was not a man to till the ground.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2:6  |  Genesis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但有霧氣從地上騰，滋潤遍地。</a:t>
            </a:r>
          </a:p>
          <a:p xmlns:a="http://schemas.openxmlformats.org/drawingml/2006/main">
            <a:pPr algn="ctr">
              <a:lnSpc>
                <a:spcPct val="112000"/>
              </a:lnSpc>
              <a:buNone/>
            </a:pPr>
            <a:r>
              <a:rPr sz="2700">
                <a:solidFill>
                  <a:srgbClr val="FFFFFF"/>
                </a:solidFill>
                <a:latin typeface="Georgia"/>
                <a:ea typeface="Georgia"/>
                <a:cs typeface="Georgia"/>
              </a:rPr>
              <a:t>But there went up a mist from the earth, and watered the whole face of the ground.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2:7  |  Genesis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耶和華神用地上的塵土造人，將生氣吹在他鼻孔裏，他就成了有靈的活人，[名叫 亞當]。</a:t>
            </a:r>
          </a:p>
          <a:p xmlns:a="http://schemas.openxmlformats.org/drawingml/2006/main">
            <a:pPr algn="ctr">
              <a:lnSpc>
                <a:spcPct val="112000"/>
              </a:lnSpc>
              <a:buNone/>
            </a:pPr>
            <a:r>
              <a:rPr sz="2500">
                <a:solidFill>
                  <a:srgbClr val="FFFFFF"/>
                </a:solidFill>
                <a:latin typeface="Georgia"/>
                <a:ea typeface="Georgia"/>
                <a:cs typeface="Georgia"/>
              </a:rPr>
              <a:t>And the LORD God formed man of the dust of the ground, and breathed into his nostrils the breath of life; and man became a living soul.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2:8  |  Genesis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耶和華神在東方的伊甸立了一個園子，把所造的人安置在那裏。</a:t>
            </a:r>
          </a:p>
          <a:p xmlns:a="http://schemas.openxmlformats.org/drawingml/2006/main">
            <a:pPr algn="ctr">
              <a:lnSpc>
                <a:spcPct val="112000"/>
              </a:lnSpc>
              <a:buNone/>
            </a:pPr>
            <a:r>
              <a:rPr sz="2700">
                <a:solidFill>
                  <a:srgbClr val="FFFFFF"/>
                </a:solidFill>
                <a:latin typeface="Georgia"/>
                <a:ea typeface="Georgia"/>
                <a:cs typeface="Georgia"/>
              </a:rPr>
              <a:t>And the LORD God planted a garden eastward in Eden; and there he put the man whom he had formed.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2:9  |  Genesis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耶和華神使各樣的樹從地裏長出來，可以悅人的眼目，[其上的果子]好作食物。園子當中又有生命樹和分別善惡的樹。</a:t>
            </a:r>
          </a:p>
          <a:p xmlns:a="http://schemas.openxmlformats.org/drawingml/2006/main">
            <a:pPr algn="ctr">
              <a:lnSpc>
                <a:spcPct val="112000"/>
              </a:lnSpc>
              <a:buNone/>
            </a:pPr>
            <a:r>
              <a:rPr sz="2100">
                <a:solidFill>
                  <a:srgbClr val="FFFFFF"/>
                </a:solidFill>
                <a:latin typeface="Georgia"/>
                <a:ea typeface="Georgia"/>
                <a:cs typeface="Georgia"/>
              </a:rPr>
              <a:t>And out of the ground made the LORD God to grow every tree that is pleasant to the sight, and good for food; the tree of life also in the midst of the garden, and the tree of knowledge of good and evil.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2:10  |  Genesis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有河從伊甸流出來，滋潤那園子，從那裏分為四道：</a:t>
            </a:r>
          </a:p>
          <a:p xmlns:a="http://schemas.openxmlformats.org/drawingml/2006/main">
            <a:pPr algn="ctr">
              <a:lnSpc>
                <a:spcPct val="112000"/>
              </a:lnSpc>
              <a:buNone/>
            </a:pPr>
            <a:r>
              <a:rPr sz="2500">
                <a:solidFill>
                  <a:srgbClr val="FFFFFF"/>
                </a:solidFill>
                <a:latin typeface="Georgia"/>
                <a:ea typeface="Georgia"/>
                <a:cs typeface="Georgia"/>
              </a:rPr>
              <a:t>And a river went out of Eden to water the garden; and from thence it was parted, and became into four heads.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2:11  |  Genesis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第一道名叫比遜，就是環繞哈腓拉全地的。在那裏有金子，</a:t>
            </a:r>
          </a:p>
          <a:p xmlns:a="http://schemas.openxmlformats.org/drawingml/2006/main">
            <a:pPr algn="ctr">
              <a:lnSpc>
                <a:spcPct val="112000"/>
              </a:lnSpc>
              <a:buNone/>
            </a:pPr>
            <a:r>
              <a:rPr sz="2500">
                <a:solidFill>
                  <a:srgbClr val="FFFFFF"/>
                </a:solidFill>
                <a:latin typeface="Georgia"/>
                <a:ea typeface="Georgia"/>
                <a:cs typeface="Georgia"/>
              </a:rPr>
              <a:t>The name of the first is Pison: that is it which compasseth the whole land of Havilah, where there is gold;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2:12  |  Genesis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並且那地的金子是好的；在那裏又有珍珠和紅瑪瑙。</a:t>
            </a:r>
          </a:p>
          <a:p xmlns:a="http://schemas.openxmlformats.org/drawingml/2006/main">
            <a:pPr algn="ctr">
              <a:lnSpc>
                <a:spcPct val="112000"/>
              </a:lnSpc>
              <a:buNone/>
            </a:pPr>
            <a:r>
              <a:rPr sz="2700">
                <a:solidFill>
                  <a:srgbClr val="FFFFFF"/>
                </a:solidFill>
                <a:latin typeface="Georgia"/>
                <a:ea typeface="Georgia"/>
                <a:cs typeface="Georgia"/>
              </a:rPr>
              <a:t>And the gold of that land is good: there is bdellium and the onyx stone.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2:13  |  Genesis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第二道河名叫基訓，就是環繞古實全地的。</a:t>
            </a:r>
          </a:p>
          <a:p xmlns:a="http://schemas.openxmlformats.org/drawingml/2006/main">
            <a:pPr algn="ctr">
              <a:lnSpc>
                <a:spcPct val="112000"/>
              </a:lnSpc>
              <a:buNone/>
            </a:pPr>
            <a:r>
              <a:rPr sz="2500">
                <a:solidFill>
                  <a:srgbClr val="FFFFFF"/>
                </a:solidFill>
                <a:latin typeface="Georgia"/>
                <a:ea typeface="Georgia"/>
                <a:cs typeface="Georgia"/>
              </a:rPr>
              <a:t>And the name of the second river is Gihon: the same is it that compasseth the whole land of Ethiopia.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2:14  |  Genesis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第三道河名叫底格里斯，流在亞述的東邊。第四道河就是幼發拉底河。</a:t>
            </a:r>
          </a:p>
          <a:p xmlns:a="http://schemas.openxmlformats.org/drawingml/2006/main">
            <a:pPr algn="ctr">
              <a:lnSpc>
                <a:spcPct val="112000"/>
              </a:lnSpc>
              <a:buNone/>
            </a:pPr>
            <a:r>
              <a:rPr sz="2500">
                <a:solidFill>
                  <a:srgbClr val="FFFFFF"/>
                </a:solidFill>
                <a:latin typeface="Georgia"/>
                <a:ea typeface="Georgia"/>
                <a:cs typeface="Georgia"/>
              </a:rPr>
              <a:t>And the name of the third river is Hiddekel: that is it which goeth toward the east of Assyria. And the fourth river is Euphrates.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2:15  |  Genesis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耶和華神將那人安置在伊甸園，使他修理，看守。</a:t>
            </a:r>
          </a:p>
          <a:p xmlns:a="http://schemas.openxmlformats.org/drawingml/2006/main">
            <a:pPr algn="ctr">
              <a:lnSpc>
                <a:spcPct val="112000"/>
              </a:lnSpc>
              <a:buNone/>
            </a:pPr>
            <a:r>
              <a:rPr sz="2700">
                <a:solidFill>
                  <a:srgbClr val="FFFFFF"/>
                </a:solidFill>
                <a:latin typeface="Georgia"/>
                <a:ea typeface="Georgia"/>
                <a:cs typeface="Georgia"/>
              </a:rPr>
              <a:t>And the LORD God took the man, and put him into the garden of Eden to dress it and to keep 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2:16  |  Genesis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耶和華神吩咐他說：「園中各樣樹上的果子，你可以隨意吃，</a:t>
            </a:r>
          </a:p>
          <a:p xmlns:a="http://schemas.openxmlformats.org/drawingml/2006/main">
            <a:pPr algn="ctr">
              <a:lnSpc>
                <a:spcPct val="112000"/>
              </a:lnSpc>
              <a:buNone/>
            </a:pPr>
            <a:r>
              <a:rPr sz="2700">
                <a:solidFill>
                  <a:srgbClr val="FFFFFF"/>
                </a:solidFill>
                <a:latin typeface="Georgia"/>
                <a:ea typeface="Georgia"/>
                <a:cs typeface="Georgia"/>
              </a:rPr>
              <a:t>And the LORD God commanded the man, saying, Of every tree of the garden thou mayest freely eat: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2:17  |  Genesis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只是分別善惡樹上的果子，你不可吃，因為你吃的日子必定死！」</a:t>
            </a:r>
          </a:p>
          <a:p xmlns:a="http://schemas.openxmlformats.org/drawingml/2006/main">
            <a:pPr algn="ctr">
              <a:lnSpc>
                <a:spcPct val="112000"/>
              </a:lnSpc>
              <a:buNone/>
            </a:pPr>
            <a:r>
              <a:rPr sz="2500">
                <a:solidFill>
                  <a:srgbClr val="FFFFFF"/>
                </a:solidFill>
                <a:latin typeface="Georgia"/>
                <a:ea typeface="Georgia"/>
                <a:cs typeface="Georgia"/>
              </a:rPr>
              <a:t>But of the tree of the knowledge of good and evil, thou shalt not eat of it: for in the day that thou eatest thereof thou shalt surely die.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2:18  |  Genesis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耶和華神說：「那人獨居不好，我要為他造一個配偶幫助他。」</a:t>
            </a:r>
          </a:p>
          <a:p xmlns:a="http://schemas.openxmlformats.org/drawingml/2006/main">
            <a:pPr algn="ctr">
              <a:lnSpc>
                <a:spcPct val="112000"/>
              </a:lnSpc>
              <a:buNone/>
            </a:pPr>
            <a:r>
              <a:rPr sz="2500">
                <a:solidFill>
                  <a:srgbClr val="FFFFFF"/>
                </a:solidFill>
                <a:latin typeface="Georgia"/>
                <a:ea typeface="Georgia"/>
                <a:cs typeface="Georgia"/>
              </a:rPr>
              <a:t>And the LORD God said, It is not good that the man should be alone; I will make him an help meet for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2:19  |  Genesis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耶和華神用土所造成的野地各樣走獸和空中各樣飛鳥都帶到那人面前，看他叫甚麼。那人怎樣叫各樣的活物，那就是牠的名字。</a:t>
            </a:r>
          </a:p>
          <a:p xmlns:a="http://schemas.openxmlformats.org/drawingml/2006/main">
            <a:pPr algn="ctr">
              <a:lnSpc>
                <a:spcPct val="112000"/>
              </a:lnSpc>
              <a:buNone/>
            </a:pPr>
            <a:r>
              <a:rPr sz="1900">
                <a:solidFill>
                  <a:srgbClr val="FFFFFF"/>
                </a:solidFill>
                <a:latin typeface="Georgia"/>
                <a:ea typeface="Georgia"/>
                <a:cs typeface="Georgia"/>
              </a:rPr>
              <a:t>And out of the ground the LORD God formed every beast of the field, and every fowl of the air; and brought them unto Adam to see what he would call them: and whatsoever Adam called every living creature, that was the name thereof.</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2:20  |  Genesis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那人便給一切牲畜和空中飛鳥、野地走獸都起了名；只是那人沒有遇見配偶幫助他。</a:t>
            </a:r>
          </a:p>
          <a:p xmlns:a="http://schemas.openxmlformats.org/drawingml/2006/main">
            <a:pPr algn="ctr">
              <a:lnSpc>
                <a:spcPct val="112000"/>
              </a:lnSpc>
              <a:buNone/>
            </a:pPr>
            <a:r>
              <a:rPr sz="2300">
                <a:solidFill>
                  <a:srgbClr val="FFFFFF"/>
                </a:solidFill>
                <a:latin typeface="Georgia"/>
                <a:ea typeface="Georgia"/>
                <a:cs typeface="Georgia"/>
              </a:rPr>
              <a:t>And Adam gave names to all cattle, and to the fowl of the air, and to every beast of the field; but for Adam there was not found an help meet for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2:21  |  Genesis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耶和華神使他沉睡，他就睡了；於是取下他的一條肋骨，又把肉合起來。</a:t>
            </a:r>
          </a:p>
          <a:p xmlns:a="http://schemas.openxmlformats.org/drawingml/2006/main">
            <a:pPr algn="ctr">
              <a:lnSpc>
                <a:spcPct val="112000"/>
              </a:lnSpc>
              <a:buNone/>
            </a:pPr>
            <a:r>
              <a:rPr sz="2500">
                <a:solidFill>
                  <a:srgbClr val="FFFFFF"/>
                </a:solidFill>
                <a:latin typeface="Georgia"/>
                <a:ea typeface="Georgia"/>
                <a:cs typeface="Georgia"/>
              </a:rPr>
              <a:t>And the LORD God caused a deep sleep to fall upon Adam, and he slept: and he took one of his ribs, and closed up the flesh instead thereof;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2:22  |  Genesis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耶和華神就用那人身上所取的肋骨造成一個女人，領她到那人跟前。</a:t>
            </a:r>
          </a:p>
          <a:p xmlns:a="http://schemas.openxmlformats.org/drawingml/2006/main">
            <a:pPr algn="ctr">
              <a:lnSpc>
                <a:spcPct val="112000"/>
              </a:lnSpc>
              <a:buNone/>
            </a:pPr>
            <a:r>
              <a:rPr sz="2700">
                <a:solidFill>
                  <a:srgbClr val="FFFFFF"/>
                </a:solidFill>
                <a:latin typeface="Georgia"/>
                <a:ea typeface="Georgia"/>
                <a:cs typeface="Georgia"/>
              </a:rPr>
              <a:t>And the rib, which the LORD God had taken from man, made he a woman, and brought her unto the man.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2:23  |  Genesis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那人說： 這是我骨中的骨， 肉中的肉， 可以稱她為「女人」， 因為她是從「男人」身上取出來的。</a:t>
            </a:r>
          </a:p>
          <a:p xmlns:a="http://schemas.openxmlformats.org/drawingml/2006/main">
            <a:pPr algn="ctr">
              <a:lnSpc>
                <a:spcPct val="112000"/>
              </a:lnSpc>
              <a:buNone/>
            </a:pPr>
            <a:r>
              <a:rPr sz="2500">
                <a:solidFill>
                  <a:srgbClr val="FFFFFF"/>
                </a:solidFill>
                <a:latin typeface="Georgia"/>
                <a:ea typeface="Georgia"/>
                <a:cs typeface="Georgia"/>
              </a:rPr>
              <a:t>And Adam said, This is now bone of my bones, and flesh of my flesh: she shall be called Woman, because she was taken out of Man.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2:24  |  Genesis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因此，人要離開父母，與妻子連合，二人成為一體。</a:t>
            </a:r>
          </a:p>
          <a:p xmlns:a="http://schemas.openxmlformats.org/drawingml/2006/main">
            <a:pPr algn="ctr">
              <a:lnSpc>
                <a:spcPct val="112000"/>
              </a:lnSpc>
              <a:buNone/>
            </a:pPr>
            <a:r>
              <a:rPr sz="2500">
                <a:solidFill>
                  <a:srgbClr val="FFFFFF"/>
                </a:solidFill>
                <a:latin typeface="Georgia"/>
                <a:ea typeface="Georgia"/>
                <a:cs typeface="Georgia"/>
              </a:rPr>
              <a:t>Therefore shall a man leave his father and his mother, and shall cleave unto his wife: and they shall be one flesh.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2:25  |  Genesis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當時夫妻二人赤身露體，並不羞恥。</a:t>
            </a:r>
          </a:p>
          <a:p xmlns:a="http://schemas.openxmlformats.org/drawingml/2006/main">
            <a:pPr algn="ctr">
              <a:lnSpc>
                <a:spcPct val="112000"/>
              </a:lnSpc>
              <a:buNone/>
            </a:pPr>
            <a:r>
              <a:rPr sz="2700">
                <a:solidFill>
                  <a:srgbClr val="FFFFFF"/>
                </a:solidFill>
                <a:latin typeface="Georgia"/>
                <a:ea typeface="Georgia"/>
                <a:cs typeface="Georgia"/>
              </a:rPr>
              <a:t>And they were both naked, the man and his wife, and were not ashamed.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2026-08-26T09:56:41.5960000Z</dcterms:created>
  <dcterms:modified xsi:type="dcterms:W3CDTF">2026-08-26T09:56:41.5960000Z</dcterms:modified>
</coreProperties>
</file>