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ac6578f09e54699" /><Relationship Type="http://schemas.openxmlformats.org/officeDocument/2006/relationships/extended-properties" Target="/docProps/app.xml" Id="Rb257a0ed7d724338" /><Relationship Type="http://schemas.openxmlformats.org/officeDocument/2006/relationships/officeDocument" Target="/ppt/presentation.xml" Id="Rbb0284a01148428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a2dcd5b55da4d4f"/>
  </p:sldMasterIdLst>
  <p:notesMasterIdLst>
    <p:notesMasterId xmlns:r="http://schemas.openxmlformats.org/officeDocument/2006/relationships" r:id="R331f6fdfb1534748"/>
  </p:notesMasterIdLst>
  <p:sldIdLst>
    <p:sldId xmlns:r="http://schemas.openxmlformats.org/officeDocument/2006/relationships" id="256" r:id="R6af47a8eba0e4da5"/>
    <p:sldId xmlns:r="http://schemas.openxmlformats.org/officeDocument/2006/relationships" id="257" r:id="R3528c3095ff04df9"/>
    <p:sldId xmlns:r="http://schemas.openxmlformats.org/officeDocument/2006/relationships" id="258" r:id="R16a4e648c45f483c"/>
    <p:sldId xmlns:r="http://schemas.openxmlformats.org/officeDocument/2006/relationships" id="259" r:id="Re630d9c3b08c4aeb"/>
    <p:sldId xmlns:r="http://schemas.openxmlformats.org/officeDocument/2006/relationships" id="260" r:id="R253c77a24d5345c9"/>
    <p:sldId xmlns:r="http://schemas.openxmlformats.org/officeDocument/2006/relationships" id="261" r:id="Rcd5ab81562ad406d"/>
    <p:sldId xmlns:r="http://schemas.openxmlformats.org/officeDocument/2006/relationships" id="262" r:id="Re954d2190d854b1f"/>
    <p:sldId xmlns:r="http://schemas.openxmlformats.org/officeDocument/2006/relationships" id="263" r:id="R7d5da236b12f400d"/>
    <p:sldId xmlns:r="http://schemas.openxmlformats.org/officeDocument/2006/relationships" id="264" r:id="Reab1777eccfc44b2"/>
    <p:sldId xmlns:r="http://schemas.openxmlformats.org/officeDocument/2006/relationships" id="265" r:id="Re2b89715a9e64e72"/>
    <p:sldId xmlns:r="http://schemas.openxmlformats.org/officeDocument/2006/relationships" id="266" r:id="R97c2d5532127476e"/>
    <p:sldId xmlns:r="http://schemas.openxmlformats.org/officeDocument/2006/relationships" id="267" r:id="R1621b5a94f0a458b"/>
    <p:sldId xmlns:r="http://schemas.openxmlformats.org/officeDocument/2006/relationships" id="268" r:id="Receef716f9e44f41"/>
    <p:sldId xmlns:r="http://schemas.openxmlformats.org/officeDocument/2006/relationships" id="269" r:id="R786a7bcc46bb4e32"/>
    <p:sldId xmlns:r="http://schemas.openxmlformats.org/officeDocument/2006/relationships" id="270" r:id="Rbdbc4cc9580244cf"/>
    <p:sldId xmlns:r="http://schemas.openxmlformats.org/officeDocument/2006/relationships" id="271" r:id="R5af3e063c6c04514"/>
    <p:sldId xmlns:r="http://schemas.openxmlformats.org/officeDocument/2006/relationships" id="272" r:id="R49b9443465ae4d7c"/>
    <p:sldId xmlns:r="http://schemas.openxmlformats.org/officeDocument/2006/relationships" id="273" r:id="Rbda809992d774d9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7b53b6ce7c94910" /><Relationship Type="http://schemas.openxmlformats.org/officeDocument/2006/relationships/slideMaster" Target="/ppt/slideMasters/slideMaster1.xml" Id="R9a2dcd5b55da4d4f" /><Relationship Type="http://schemas.openxmlformats.org/officeDocument/2006/relationships/notesMaster" Target="/ppt/notesMasters/notesMaster1.xml" Id="R331f6fdfb1534748" /><Relationship Type="http://schemas.openxmlformats.org/officeDocument/2006/relationships/presProps" Target="/ppt/presProps.xml" Id="Rc785bce3c50b4fe8" /><Relationship Type="http://schemas.openxmlformats.org/officeDocument/2006/relationships/tableStyles" Target="/ppt/tableStyles.xml" Id="R6cef24ab1e4041ba" /><Relationship Type="http://schemas.openxmlformats.org/officeDocument/2006/relationships/slide" Target="/ppt/slides/slide1.xml" Id="R6af47a8eba0e4da5" /><Relationship Type="http://schemas.openxmlformats.org/officeDocument/2006/relationships/slide" Target="/ppt/slides/slide2.xml" Id="R3528c3095ff04df9" /><Relationship Type="http://schemas.openxmlformats.org/officeDocument/2006/relationships/slide" Target="/ppt/slides/slide3.xml" Id="R16a4e648c45f483c" /><Relationship Type="http://schemas.openxmlformats.org/officeDocument/2006/relationships/slide" Target="/ppt/slides/slide4.xml" Id="Re630d9c3b08c4aeb" /><Relationship Type="http://schemas.openxmlformats.org/officeDocument/2006/relationships/slide" Target="/ppt/slides/slide5.xml" Id="R253c77a24d5345c9" /><Relationship Type="http://schemas.openxmlformats.org/officeDocument/2006/relationships/slide" Target="/ppt/slides/slide6.xml" Id="Rcd5ab81562ad406d" /><Relationship Type="http://schemas.openxmlformats.org/officeDocument/2006/relationships/slide" Target="/ppt/slides/slide7.xml" Id="Re954d2190d854b1f" /><Relationship Type="http://schemas.openxmlformats.org/officeDocument/2006/relationships/slide" Target="/ppt/slides/slide8.xml" Id="R7d5da236b12f400d" /><Relationship Type="http://schemas.openxmlformats.org/officeDocument/2006/relationships/slide" Target="/ppt/slides/slide9.xml" Id="Reab1777eccfc44b2" /><Relationship Type="http://schemas.openxmlformats.org/officeDocument/2006/relationships/slide" Target="/ppt/slides/slide10.xml" Id="Re2b89715a9e64e72" /><Relationship Type="http://schemas.openxmlformats.org/officeDocument/2006/relationships/slide" Target="/ppt/slides/slide11.xml" Id="R97c2d5532127476e" /><Relationship Type="http://schemas.openxmlformats.org/officeDocument/2006/relationships/slide" Target="/ppt/slides/slide12.xml" Id="R1621b5a94f0a458b" /><Relationship Type="http://schemas.openxmlformats.org/officeDocument/2006/relationships/slide" Target="/ppt/slides/slide13.xml" Id="Receef716f9e44f41" /><Relationship Type="http://schemas.openxmlformats.org/officeDocument/2006/relationships/slide" Target="/ppt/slides/slide14.xml" Id="R786a7bcc46bb4e32" /><Relationship Type="http://schemas.openxmlformats.org/officeDocument/2006/relationships/slide" Target="/ppt/slides/slide15.xml" Id="Rbdbc4cc9580244cf" /><Relationship Type="http://schemas.openxmlformats.org/officeDocument/2006/relationships/slide" Target="/ppt/slides/slide16.xml" Id="R5af3e063c6c04514" /><Relationship Type="http://schemas.openxmlformats.org/officeDocument/2006/relationships/slide" Target="/ppt/slides/slide17.xml" Id="R49b9443465ae4d7c" /><Relationship Type="http://schemas.openxmlformats.org/officeDocument/2006/relationships/slide" Target="/ppt/slides/slide18.xml" Id="Rbda809992d774d9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803a888807243c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e0b9af5255042ae" /><Relationship Type="http://schemas.openxmlformats.org/officeDocument/2006/relationships/notesMaster" Target="/ppt/notesMasters/notesMaster1.xml" Id="Rbc701c5353174e9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da999cce8bb44a0" /><Relationship Type="http://schemas.openxmlformats.org/officeDocument/2006/relationships/notesMaster" Target="/ppt/notesMasters/notesMaster1.xml" Id="R1de242763cb944d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5a3e7eeca33406b" /><Relationship Type="http://schemas.openxmlformats.org/officeDocument/2006/relationships/notesMaster" Target="/ppt/notesMasters/notesMaster1.xml" Id="Ra3ff2451b3f9492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3dfc27147134426" /><Relationship Type="http://schemas.openxmlformats.org/officeDocument/2006/relationships/notesMaster" Target="/ppt/notesMasters/notesMaster1.xml" Id="R8e69a9350f4b4e7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d716a78675d4718" /><Relationship Type="http://schemas.openxmlformats.org/officeDocument/2006/relationships/notesMaster" Target="/ppt/notesMasters/notesMaster1.xml" Id="R772dcd06a48d481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75c2aba96164df3" /><Relationship Type="http://schemas.openxmlformats.org/officeDocument/2006/relationships/notesMaster" Target="/ppt/notesMasters/notesMaster1.xml" Id="Rea3d5dcfc0a042e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222c620ea8f437a" /><Relationship Type="http://schemas.openxmlformats.org/officeDocument/2006/relationships/notesMaster" Target="/ppt/notesMasters/notesMaster1.xml" Id="R1b9c681962274ad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02b9a48a38b46ef" /><Relationship Type="http://schemas.openxmlformats.org/officeDocument/2006/relationships/notesMaster" Target="/ppt/notesMasters/notesMaster1.xml" Id="Rc978d0174ced47c9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56a7d63e6604823" /><Relationship Type="http://schemas.openxmlformats.org/officeDocument/2006/relationships/notesMaster" Target="/ppt/notesMasters/notesMaster1.xml" Id="R093390af7e8c4aa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52eb736bfd940be" /><Relationship Type="http://schemas.openxmlformats.org/officeDocument/2006/relationships/notesMaster" Target="/ppt/notesMasters/notesMaster1.xml" Id="R5c712578a07442d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b1b1ece6fb3b4310" /><Relationship Type="http://schemas.openxmlformats.org/officeDocument/2006/relationships/notesMaster" Target="/ppt/notesMasters/notesMaster1.xml" Id="Re63216baae784824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b5acabd8cba43c1" /><Relationship Type="http://schemas.openxmlformats.org/officeDocument/2006/relationships/notesMaster" Target="/ppt/notesMasters/notesMaster1.xml" Id="R8ff5f8c7ab6c4cd8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73644c18fb694e45" /><Relationship Type="http://schemas.openxmlformats.org/officeDocument/2006/relationships/notesMaster" Target="/ppt/notesMasters/notesMaster1.xml" Id="R2e329e34983240b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41a5830c8b5a429c" /><Relationship Type="http://schemas.openxmlformats.org/officeDocument/2006/relationships/notesMaster" Target="/ppt/notesMasters/notesMaster1.xml" Id="R8f5a6daecbb44495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351f63bf748c4b64" /><Relationship Type="http://schemas.openxmlformats.org/officeDocument/2006/relationships/notesMaster" Target="/ppt/notesMasters/notesMaster1.xml" Id="R3505cf4f864f4022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bce23cd060d24e8e" /><Relationship Type="http://schemas.openxmlformats.org/officeDocument/2006/relationships/notesMaster" Target="/ppt/notesMasters/notesMaster1.xml" Id="R9c66ba89068b4e84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0cdd24e8ffa24e23" /><Relationship Type="http://schemas.openxmlformats.org/officeDocument/2006/relationships/notesMaster" Target="/ppt/notesMasters/notesMaster1.xml" Id="Ra668ec9507334f65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fdbba72aa3a44bcb" /><Relationship Type="http://schemas.openxmlformats.org/officeDocument/2006/relationships/notesMaster" Target="/ppt/notesMasters/notesMaster1.xml" Id="R8cb18bf5674b427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29180edf443443c" /><Relationship Type="http://schemas.openxmlformats.org/officeDocument/2006/relationships/image" Target="/ppt/media/image.png" Id="Rc87ef84749b54a6d" /><Relationship Type="http://schemas.openxmlformats.org/officeDocument/2006/relationships/image" Target="/ppt/media/image2.png" Id="R3130683451b44789" /><Relationship Type="http://schemas.openxmlformats.org/officeDocument/2006/relationships/image" Target="/ppt/media/image.jpeg" Id="R138ba3cc46974a8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24c5ca95ec1423b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c87ef84749b54a6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3130683451b4478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38ba3cc46974a8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94ac66b993d4edc" /><Relationship Type="http://schemas.openxmlformats.org/officeDocument/2006/relationships/slideLayout" Target="/ppt/slideLayouts/slideLayout1.xml" Id="Rd88c92b25e8d4d6c" /><Relationship Type="http://schemas.openxmlformats.org/officeDocument/2006/relationships/slideLayout" Target="/ppt/slideLayouts/slideLayout2.xml" Id="Ra67c9a02af20400e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88c92b25e8d4d6c"/>
    <p:sldLayoutId xmlns:r="http://schemas.openxmlformats.org/officeDocument/2006/relationships" id="2147483650" r:id="Ra67c9a02af20400e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05e4952469423d" /><Relationship Type="http://schemas.openxmlformats.org/officeDocument/2006/relationships/notesSlide" Target="/ppt/notesSlides/notesSlide1.xml" Id="R45edeae54b3b449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b065ddb0204892" /><Relationship Type="http://schemas.openxmlformats.org/officeDocument/2006/relationships/notesSlide" Target="/ppt/notesSlides/notesSlide2.xml" Id="Re9d604966332411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8dd592861844a0" /><Relationship Type="http://schemas.openxmlformats.org/officeDocument/2006/relationships/notesSlide" Target="/ppt/notesSlides/notesSlide3.xml" Id="Rb30bb63663ae4fc1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fb9c7ead87471d" /><Relationship Type="http://schemas.openxmlformats.org/officeDocument/2006/relationships/notesSlide" Target="/ppt/notesSlides/notesSlide4.xml" Id="Rdb72c09b9613478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9304f43e1740f9" /><Relationship Type="http://schemas.openxmlformats.org/officeDocument/2006/relationships/notesSlide" Target="/ppt/notesSlides/notesSlide5.xml" Id="Raffdd998308a4a5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bb1c25d7c041b8" /><Relationship Type="http://schemas.openxmlformats.org/officeDocument/2006/relationships/notesSlide" Target="/ppt/notesSlides/notesSlide6.xml" Id="R191b3fa0ae3841c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d18ba4ff5e4cee" /><Relationship Type="http://schemas.openxmlformats.org/officeDocument/2006/relationships/notesSlide" Target="/ppt/notesSlides/notesSlide7.xml" Id="Reeef406a628e40c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9539b2fdec44811" /><Relationship Type="http://schemas.openxmlformats.org/officeDocument/2006/relationships/notesSlide" Target="/ppt/notesSlides/notesSlide8.xml" Id="Rfdd17cf845a4417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f9ed6ec5e94645" /><Relationship Type="http://schemas.openxmlformats.org/officeDocument/2006/relationships/notesSlide" Target="/ppt/notesSlides/notesSlide9.xml" Id="R2f2041a9fe9b48f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dea15fb42a46c9" /><Relationship Type="http://schemas.openxmlformats.org/officeDocument/2006/relationships/notesSlide" Target="/ppt/notesSlides/notesSlide10.xml" Id="R391a8ec2af314c57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4c6d66dd814424" /><Relationship Type="http://schemas.openxmlformats.org/officeDocument/2006/relationships/notesSlide" Target="/ppt/notesSlides/notesSlide11.xml" Id="R9ab3e44226034cec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3506a68b364e8c" /><Relationship Type="http://schemas.openxmlformats.org/officeDocument/2006/relationships/notesSlide" Target="/ppt/notesSlides/notesSlide12.xml" Id="R03ec1c031726444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5e6de7c7f94bd3" /><Relationship Type="http://schemas.openxmlformats.org/officeDocument/2006/relationships/notesSlide" Target="/ppt/notesSlides/notesSlide13.xml" Id="R06a1674f1b99426a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e3b6fec7b14afb" /><Relationship Type="http://schemas.openxmlformats.org/officeDocument/2006/relationships/notesSlide" Target="/ppt/notesSlides/notesSlide14.xml" Id="R947a17058f0245c1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9f09d4f26244a3" /><Relationship Type="http://schemas.openxmlformats.org/officeDocument/2006/relationships/notesSlide" Target="/ppt/notesSlides/notesSlide15.xml" Id="R106f0f3d671e4ea5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ec2e84bbb44b3e" /><Relationship Type="http://schemas.openxmlformats.org/officeDocument/2006/relationships/notesSlide" Target="/ppt/notesSlides/notesSlide16.xml" Id="R2dfe084ab50a4b76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f6828ff4964397" /><Relationship Type="http://schemas.openxmlformats.org/officeDocument/2006/relationships/notesSlide" Target="/ppt/notesSlides/notesSlide17.xml" Id="R39d5f87e66ff477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e102679a234941" /><Relationship Type="http://schemas.openxmlformats.org/officeDocument/2006/relationships/notesSlide" Target="/ppt/notesSlides/notesSlide18.xml" Id="R6f4006fddeb844b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阿摩司書第7章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Amos 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7:1  |  Amos 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主耶和華指示我一件事：為王割菜之後，菜又發生；剛發生的時候，主造蝗蟲。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hath the Lord GOD shewed unto me; and, behold, he formed grasshoppers in the beginning of the shooting up of the latter growth; and, lo, it was the latter growth after the king’s mowings.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7:2  |  Amos 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蝗蟲吃盡那地的青物，我就說：「主耶和華啊，求你赦免；因為雅各微弱，他怎能站立得住呢？」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pass, that when they had made an end of eating the grass of the land, then I said, O Lord GOD, forgive, I beseech thee: by whom shall Jacob arise? for he is small.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7:3  |  Amos 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耶和華就後悔說：「這災可以免了。」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repented for this: It shall not be, saith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7:4  |  Amos 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主耶和華又指示我一件事：他命火來懲罰以色列，火就吞滅深淵，險些將地燒滅。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hath the Lord GOD shewed unto me: and, behold, the Lord GOD called to contend by fire, and it devoured the great deep, and did eat up a part.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7:5  |  Amos 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我就說：「主耶和華啊，求你止息；因為雅各微弱，他怎能站立得住呢？」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I, O Lord GOD, cease, I beseech thee: by whom shall Jacob arise? for he is small.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7:6  |  Amos 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耶和華就後悔說：「這災也可免了。」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repented for this: This also shall not be, saith the Lord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7:7  |  Amos 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他又指示我一件事：有一道牆是按準繩建築的，主手拿準繩站在其上。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he shewed me: and, behold, the Lord stood upon a wall made by a plumbline, with a plumbline in his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7:8  |  Amos 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耶和華對我說：「阿摩司啊，你看見甚麼？」我說：「看見準繩。」主說：「我要吊起準繩在我民以色列中，我必不再寬恕他們。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said unto me, Amos, what seest thou? And I said, A plumbline. Then said the Lord, Behold, I will set a plumbline in the midst of my people Israel: I will not again pass by them any more: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7:9  |  Amos 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以撒的邱壇必然淒涼；以色列的聖所必然荒廢。我必興起，用刀攻擊耶羅波安的家。」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high places of Isaac shall be desolate, and the sanctuaries of Israel shall be laid waste; and I will rise against the house of Jeroboam with the sword.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7:10  |  Amos 7:10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伯特利的祭司亞瑪謝打發人到以色列王耶羅波安那裏，說：「阿摩司在以色列家中圖謀背叛你；他所說的一切話，這國擔當不起；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Amaziah the priest of Beth-el sent to Jeroboam king of Israel, saying, Amos hath conspired against thee in the midst of the house of Israel: the land is not able to bear all his words.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7:11  |  Amos 7:11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因為阿摩司如此說：『耶羅波安必被刀殺；以色列民定被擄去離開本地。』」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thus Amos saith, Jeroboam shall die by the sword, and Israel shall surely be led away captive out of their own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7:12  |  Amos 7:12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亞瑪謝又對阿摩司說：「你這先見哪，要逃往猶大地去，在那裏糊口，在那裏說預言，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Also Amaziah said unto Amos, O thou seer, go, flee thee away into the land of Judah, and there eat bread, and prophesy there: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7:13  |  Amos 7:13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卻不要在伯特利再說預言；因為這裏有王的聖所，有王的宮殿。」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prophesy not again any more at Beth-el: for it is the king’s chapel, and it is the king’s court.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7:14  |  Amos 7:14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阿摩司對亞瑪謝說：「我原不是先知，也不是先知的門徒。我是牧人，又是修理桑樹的。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answered Amos, and said to Amaziah, I was no prophet, neither was I a prophet’s son; but I was an herdman, and a gatherer of sycomore fruit: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7:15  |  Amos 7:15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耶和華選召我，使我不跟從羊群，對我說：『你去向我民以色列說預言。』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took me as I followed the flock, and the LORD said unto me, Go, prophesy unto my people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7:16  |  Amos 7:16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亞瑪謝啊，現在你要聽耶和華的話。你說：『不要向以色列說預言，也不要向以撒家滴下[預言]。』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therefore hear thou the word of the LORD: Thou sayest, Prophesy not against Israel, and drop not thy word against the house of Isaac.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7:17  |  Amos 7:17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所以耶和華如此說：『你的妻子必在城中作妓女；你的兒女必倒在刀下。你的地必有人用繩子量了分取；你自己必死在污穢之地。以色列民定被擄去離開本地。』」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thus saith the LORD; Thy wife shall be an harlot in the city, and thy sons and thy daughters shall fall by the sword, and thy land shall be divided by line; and thou shalt die in a polluted land: and Israel shall surely go into captivity forth of his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2026-08-26T14:02:57.9900000Z</dcterms:created>
  <dcterms:modified xsi:type="dcterms:W3CDTF">2026-08-26T14:02:57.9900000Z</dcterms:modified>
</coreProperties>
</file>