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5f805bd9b234e7f" /><Relationship Type="http://schemas.openxmlformats.org/officeDocument/2006/relationships/extended-properties" Target="/docProps/app.xml" Id="R70e336cb7e444c47" /><Relationship Type="http://schemas.openxmlformats.org/officeDocument/2006/relationships/officeDocument" Target="/ppt/presentation.xml" Id="R9fee87150369472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924a1a3cc8a442c"/>
  </p:sldMasterIdLst>
  <p:notesMasterIdLst>
    <p:notesMasterId xmlns:r="http://schemas.openxmlformats.org/officeDocument/2006/relationships" r:id="Rfa8ae2cd3c024405"/>
  </p:notesMasterIdLst>
  <p:sldIdLst>
    <p:sldId xmlns:r="http://schemas.openxmlformats.org/officeDocument/2006/relationships" id="256" r:id="R2d23cb14749a4940"/>
    <p:sldId xmlns:r="http://schemas.openxmlformats.org/officeDocument/2006/relationships" id="257" r:id="Rc1f509e2a5204b46"/>
    <p:sldId xmlns:r="http://schemas.openxmlformats.org/officeDocument/2006/relationships" id="258" r:id="R333bc2cf5ae9493d"/>
    <p:sldId xmlns:r="http://schemas.openxmlformats.org/officeDocument/2006/relationships" id="259" r:id="R7b8f991d7eb94cba"/>
    <p:sldId xmlns:r="http://schemas.openxmlformats.org/officeDocument/2006/relationships" id="260" r:id="Rd4e296422cb849b9"/>
    <p:sldId xmlns:r="http://schemas.openxmlformats.org/officeDocument/2006/relationships" id="261" r:id="Rda010e253d2a4bd8"/>
    <p:sldId xmlns:r="http://schemas.openxmlformats.org/officeDocument/2006/relationships" id="262" r:id="R657ea701ef124a59"/>
    <p:sldId xmlns:r="http://schemas.openxmlformats.org/officeDocument/2006/relationships" id="263" r:id="Rb745028d65d44ba8"/>
    <p:sldId xmlns:r="http://schemas.openxmlformats.org/officeDocument/2006/relationships" id="264" r:id="R23c98889f120472d"/>
    <p:sldId xmlns:r="http://schemas.openxmlformats.org/officeDocument/2006/relationships" id="265" r:id="R4db5c601b60d4034"/>
    <p:sldId xmlns:r="http://schemas.openxmlformats.org/officeDocument/2006/relationships" id="266" r:id="R9fae99e4113e4957"/>
    <p:sldId xmlns:r="http://schemas.openxmlformats.org/officeDocument/2006/relationships" id="267" r:id="R1141bcbd6e994b19"/>
    <p:sldId xmlns:r="http://schemas.openxmlformats.org/officeDocument/2006/relationships" id="268" r:id="R944d57e832c84b47"/>
    <p:sldId xmlns:r="http://schemas.openxmlformats.org/officeDocument/2006/relationships" id="269" r:id="R5ec33e48bb30458b"/>
    <p:sldId xmlns:r="http://schemas.openxmlformats.org/officeDocument/2006/relationships" id="270" r:id="R7b053528985c405d"/>
    <p:sldId xmlns:r="http://schemas.openxmlformats.org/officeDocument/2006/relationships" id="271" r:id="R3f6515cca7de4386"/>
    <p:sldId xmlns:r="http://schemas.openxmlformats.org/officeDocument/2006/relationships" id="272" r:id="Re0ef06da2c0a4a75"/>
    <p:sldId xmlns:r="http://schemas.openxmlformats.org/officeDocument/2006/relationships" id="273" r:id="Ra03949149ad944a0"/>
    <p:sldId xmlns:r="http://schemas.openxmlformats.org/officeDocument/2006/relationships" id="274" r:id="R06e6cf0ea5484b15"/>
    <p:sldId xmlns:r="http://schemas.openxmlformats.org/officeDocument/2006/relationships" id="275" r:id="Rdf6ab994d9fb4f73"/>
    <p:sldId xmlns:r="http://schemas.openxmlformats.org/officeDocument/2006/relationships" id="276" r:id="R6978891ea5134e0d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4f08527a6bd446c" /><Relationship Type="http://schemas.openxmlformats.org/officeDocument/2006/relationships/slideMaster" Target="/ppt/slideMasters/slideMaster1.xml" Id="Rc924a1a3cc8a442c" /><Relationship Type="http://schemas.openxmlformats.org/officeDocument/2006/relationships/notesMaster" Target="/ppt/notesMasters/notesMaster1.xml" Id="Rfa8ae2cd3c024405" /><Relationship Type="http://schemas.openxmlformats.org/officeDocument/2006/relationships/presProps" Target="/ppt/presProps.xml" Id="R096e85f0223f4403" /><Relationship Type="http://schemas.openxmlformats.org/officeDocument/2006/relationships/tableStyles" Target="/ppt/tableStyles.xml" Id="Rc4efa646084f4b59" /><Relationship Type="http://schemas.openxmlformats.org/officeDocument/2006/relationships/slide" Target="/ppt/slides/slide1.xml" Id="R2d23cb14749a4940" /><Relationship Type="http://schemas.openxmlformats.org/officeDocument/2006/relationships/slide" Target="/ppt/slides/slide2.xml" Id="Rc1f509e2a5204b46" /><Relationship Type="http://schemas.openxmlformats.org/officeDocument/2006/relationships/slide" Target="/ppt/slides/slide3.xml" Id="R333bc2cf5ae9493d" /><Relationship Type="http://schemas.openxmlformats.org/officeDocument/2006/relationships/slide" Target="/ppt/slides/slide4.xml" Id="R7b8f991d7eb94cba" /><Relationship Type="http://schemas.openxmlformats.org/officeDocument/2006/relationships/slide" Target="/ppt/slides/slide5.xml" Id="Rd4e296422cb849b9" /><Relationship Type="http://schemas.openxmlformats.org/officeDocument/2006/relationships/slide" Target="/ppt/slides/slide6.xml" Id="Rda010e253d2a4bd8" /><Relationship Type="http://schemas.openxmlformats.org/officeDocument/2006/relationships/slide" Target="/ppt/slides/slide7.xml" Id="R657ea701ef124a59" /><Relationship Type="http://schemas.openxmlformats.org/officeDocument/2006/relationships/slide" Target="/ppt/slides/slide8.xml" Id="Rb745028d65d44ba8" /><Relationship Type="http://schemas.openxmlformats.org/officeDocument/2006/relationships/slide" Target="/ppt/slides/slide9.xml" Id="R23c98889f120472d" /><Relationship Type="http://schemas.openxmlformats.org/officeDocument/2006/relationships/slide" Target="/ppt/slides/slide10.xml" Id="R4db5c601b60d4034" /><Relationship Type="http://schemas.openxmlformats.org/officeDocument/2006/relationships/slide" Target="/ppt/slides/slide11.xml" Id="R9fae99e4113e4957" /><Relationship Type="http://schemas.openxmlformats.org/officeDocument/2006/relationships/slide" Target="/ppt/slides/slide12.xml" Id="R1141bcbd6e994b19" /><Relationship Type="http://schemas.openxmlformats.org/officeDocument/2006/relationships/slide" Target="/ppt/slides/slide13.xml" Id="R944d57e832c84b47" /><Relationship Type="http://schemas.openxmlformats.org/officeDocument/2006/relationships/slide" Target="/ppt/slides/slide14.xml" Id="R5ec33e48bb30458b" /><Relationship Type="http://schemas.openxmlformats.org/officeDocument/2006/relationships/slide" Target="/ppt/slides/slide15.xml" Id="R7b053528985c405d" /><Relationship Type="http://schemas.openxmlformats.org/officeDocument/2006/relationships/slide" Target="/ppt/slides/slide16.xml" Id="R3f6515cca7de4386" /><Relationship Type="http://schemas.openxmlformats.org/officeDocument/2006/relationships/slide" Target="/ppt/slides/slide17.xml" Id="Re0ef06da2c0a4a75" /><Relationship Type="http://schemas.openxmlformats.org/officeDocument/2006/relationships/slide" Target="/ppt/slides/slide18.xml" Id="Ra03949149ad944a0" /><Relationship Type="http://schemas.openxmlformats.org/officeDocument/2006/relationships/slide" Target="/ppt/slides/slide19.xml" Id="R06e6cf0ea5484b15" /><Relationship Type="http://schemas.openxmlformats.org/officeDocument/2006/relationships/slide" Target="/ppt/slides/slide20.xml" Id="Rdf6ab994d9fb4f73" /><Relationship Type="http://schemas.openxmlformats.org/officeDocument/2006/relationships/slide" Target="/ppt/slides/slide21.xml" Id="R6978891ea5134e0d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fb7a200fa0e4a2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ee71ae693bb4a77" /><Relationship Type="http://schemas.openxmlformats.org/officeDocument/2006/relationships/notesMaster" Target="/ppt/notesMasters/notesMaster1.xml" Id="R0b7f96a33e904ca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6811a412d3b448c" /><Relationship Type="http://schemas.openxmlformats.org/officeDocument/2006/relationships/notesMaster" Target="/ppt/notesMasters/notesMaster1.xml" Id="R34818736591c43e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f7bd3f081de41c1" /><Relationship Type="http://schemas.openxmlformats.org/officeDocument/2006/relationships/notesMaster" Target="/ppt/notesMasters/notesMaster1.xml" Id="Rbf85ec61a62b4e8e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bfab31c6af746ef" /><Relationship Type="http://schemas.openxmlformats.org/officeDocument/2006/relationships/notesMaster" Target="/ppt/notesMasters/notesMaster1.xml" Id="R2bced08982f249e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6c4245c85d54d67" /><Relationship Type="http://schemas.openxmlformats.org/officeDocument/2006/relationships/notesMaster" Target="/ppt/notesMasters/notesMaster1.xml" Id="R1a38ce52f0524f2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128704a8b574fee" /><Relationship Type="http://schemas.openxmlformats.org/officeDocument/2006/relationships/notesMaster" Target="/ppt/notesMasters/notesMaster1.xml" Id="R3a4af5f0176c421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51a1a0cc696460e" /><Relationship Type="http://schemas.openxmlformats.org/officeDocument/2006/relationships/notesMaster" Target="/ppt/notesMasters/notesMaster1.xml" Id="R85b5b80d94df43e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1b271bd430a84d5d" /><Relationship Type="http://schemas.openxmlformats.org/officeDocument/2006/relationships/notesMaster" Target="/ppt/notesMasters/notesMaster1.xml" Id="Ra587535c98e04b56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35046dd9446439f" /><Relationship Type="http://schemas.openxmlformats.org/officeDocument/2006/relationships/notesMaster" Target="/ppt/notesMasters/notesMaster1.xml" Id="R44f8396ef05a4e0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2d1345344dd4196" /><Relationship Type="http://schemas.openxmlformats.org/officeDocument/2006/relationships/notesMaster" Target="/ppt/notesMasters/notesMaster1.xml" Id="R2e717c816c934aaf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6efd49bc64244a7f" /><Relationship Type="http://schemas.openxmlformats.org/officeDocument/2006/relationships/notesMaster" Target="/ppt/notesMasters/notesMaster1.xml" Id="R987c669f5a174f1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27053c248954ebc" /><Relationship Type="http://schemas.openxmlformats.org/officeDocument/2006/relationships/notesMaster" Target="/ppt/notesMasters/notesMaster1.xml" Id="R7cfd4ad87e514852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415a01b90594cf0" /><Relationship Type="http://schemas.openxmlformats.org/officeDocument/2006/relationships/notesMaster" Target="/ppt/notesMasters/notesMaster1.xml" Id="R47a4d4b8f050400c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474cb5dc4cab47e8" /><Relationship Type="http://schemas.openxmlformats.org/officeDocument/2006/relationships/notesMaster" Target="/ppt/notesMasters/notesMaster1.xml" Id="Rfeaab5bb4add444e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5d29f7fa407c4897" /><Relationship Type="http://schemas.openxmlformats.org/officeDocument/2006/relationships/notesMaster" Target="/ppt/notesMasters/notesMaster1.xml" Id="Ree2b1f86235e49e6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4e8fe8f61d654d13" /><Relationship Type="http://schemas.openxmlformats.org/officeDocument/2006/relationships/notesMaster" Target="/ppt/notesMasters/notesMaster1.xml" Id="Rca802329d8a1481b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496b3c62dc684a6d" /><Relationship Type="http://schemas.openxmlformats.org/officeDocument/2006/relationships/notesMaster" Target="/ppt/notesMasters/notesMaster1.xml" Id="R8bbde79a28c448e1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d516d18c85214032" /><Relationship Type="http://schemas.openxmlformats.org/officeDocument/2006/relationships/notesMaster" Target="/ppt/notesMasters/notesMaster1.xml" Id="R6ba3d9555671484b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67f08dc7d34446c0" /><Relationship Type="http://schemas.openxmlformats.org/officeDocument/2006/relationships/notesMaster" Target="/ppt/notesMasters/notesMaster1.xml" Id="R4985734405b74509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2c3be08d9b0a4f47" /><Relationship Type="http://schemas.openxmlformats.org/officeDocument/2006/relationships/notesMaster" Target="/ppt/notesMasters/notesMaster1.xml" Id="R4e2e89824f714359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c08e2b0a457b4534" /><Relationship Type="http://schemas.openxmlformats.org/officeDocument/2006/relationships/notesMaster" Target="/ppt/notesMasters/notesMaster1.xml" Id="Rafdc57d98026410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144f505b724436d" /><Relationship Type="http://schemas.openxmlformats.org/officeDocument/2006/relationships/image" Target="/ppt/media/image.png" Id="R3a14c114ad2c4f3a" /><Relationship Type="http://schemas.openxmlformats.org/officeDocument/2006/relationships/image" Target="/ppt/media/image2.png" Id="R50ff5d4c143343a4" /><Relationship Type="http://schemas.openxmlformats.org/officeDocument/2006/relationships/image" Target="/ppt/media/image.jpeg" Id="R42176b7288284df2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2526533648c4fff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3a14c114ad2c4f3a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50ff5d4c143343a4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2176b7288284df2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fe4b56c6a46434c" /><Relationship Type="http://schemas.openxmlformats.org/officeDocument/2006/relationships/slideLayout" Target="/ppt/slideLayouts/slideLayout1.xml" Id="R758a685a4fd64440" /><Relationship Type="http://schemas.openxmlformats.org/officeDocument/2006/relationships/slideLayout" Target="/ppt/slideLayouts/slideLayout2.xml" Id="R362ced8afe0e4df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758a685a4fd64440"/>
    <p:sldLayoutId xmlns:r="http://schemas.openxmlformats.org/officeDocument/2006/relationships" id="2147483650" r:id="R362ced8afe0e4df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3c91ae35fc468f" /><Relationship Type="http://schemas.openxmlformats.org/officeDocument/2006/relationships/notesSlide" Target="/ppt/notesSlides/notesSlide1.xml" Id="Rf09e7983f4b0464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dfd62643a74d9b" /><Relationship Type="http://schemas.openxmlformats.org/officeDocument/2006/relationships/notesSlide" Target="/ppt/notesSlides/notesSlide2.xml" Id="Rc7fcb4e8cf52436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fad68dd93d4cfc" /><Relationship Type="http://schemas.openxmlformats.org/officeDocument/2006/relationships/notesSlide" Target="/ppt/notesSlides/notesSlide3.xml" Id="Rbbb28fe961154cf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7bfcc0f8c764426" /><Relationship Type="http://schemas.openxmlformats.org/officeDocument/2006/relationships/notesSlide" Target="/ppt/notesSlides/notesSlide4.xml" Id="R3547aedc56ac4b3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d3fb758ac24ca7" /><Relationship Type="http://schemas.openxmlformats.org/officeDocument/2006/relationships/notesSlide" Target="/ppt/notesSlides/notesSlide5.xml" Id="R84909bd8cc76464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099608e38f4ce1" /><Relationship Type="http://schemas.openxmlformats.org/officeDocument/2006/relationships/notesSlide" Target="/ppt/notesSlides/notesSlide6.xml" Id="Rdfbb5bce8c3f4e2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a7843482264e3c" /><Relationship Type="http://schemas.openxmlformats.org/officeDocument/2006/relationships/notesSlide" Target="/ppt/notesSlides/notesSlide7.xml" Id="Rd585b8ac0b1b40c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5c93fe48fb4b87" /><Relationship Type="http://schemas.openxmlformats.org/officeDocument/2006/relationships/notesSlide" Target="/ppt/notesSlides/notesSlide8.xml" Id="Re953bc0470434e8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62fa449f3344db" /><Relationship Type="http://schemas.openxmlformats.org/officeDocument/2006/relationships/notesSlide" Target="/ppt/notesSlides/notesSlide9.xml" Id="Rabbe564b381f414f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98cd4719e04414" /><Relationship Type="http://schemas.openxmlformats.org/officeDocument/2006/relationships/notesSlide" Target="/ppt/notesSlides/notesSlide10.xml" Id="R0254ae88e2d64e9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5553dbf32843c6" /><Relationship Type="http://schemas.openxmlformats.org/officeDocument/2006/relationships/notesSlide" Target="/ppt/notesSlides/notesSlide11.xml" Id="R7aad5fdcc9a9494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bb3793ffd64a89" /><Relationship Type="http://schemas.openxmlformats.org/officeDocument/2006/relationships/notesSlide" Target="/ppt/notesSlides/notesSlide12.xml" Id="R1b598bcdbb2c4ba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605de0a3ca4e37" /><Relationship Type="http://schemas.openxmlformats.org/officeDocument/2006/relationships/notesSlide" Target="/ppt/notesSlides/notesSlide13.xml" Id="R41cda3fd69994f29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e6ea67de3074884" /><Relationship Type="http://schemas.openxmlformats.org/officeDocument/2006/relationships/notesSlide" Target="/ppt/notesSlides/notesSlide14.xml" Id="R5cc9e55e378445a4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3e6701f0794d8b" /><Relationship Type="http://schemas.openxmlformats.org/officeDocument/2006/relationships/notesSlide" Target="/ppt/notesSlides/notesSlide15.xml" Id="R44b1c9f958334245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daac3a6533439d" /><Relationship Type="http://schemas.openxmlformats.org/officeDocument/2006/relationships/notesSlide" Target="/ppt/notesSlides/notesSlide16.xml" Id="R92b49cc6f75b488b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71c08a0c12423b" /><Relationship Type="http://schemas.openxmlformats.org/officeDocument/2006/relationships/notesSlide" Target="/ppt/notesSlides/notesSlide17.xml" Id="R2047e68c81cc4e67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b2db7a4cec4901" /><Relationship Type="http://schemas.openxmlformats.org/officeDocument/2006/relationships/notesSlide" Target="/ppt/notesSlides/notesSlide18.xml" Id="Rf1d9602f81e6438c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2f6ac0f18a4139" /><Relationship Type="http://schemas.openxmlformats.org/officeDocument/2006/relationships/notesSlide" Target="/ppt/notesSlides/notesSlide19.xml" Id="R251c3b1562e041c3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d46534f3fa84bb8" /><Relationship Type="http://schemas.openxmlformats.org/officeDocument/2006/relationships/notesSlide" Target="/ppt/notesSlides/notesSlide20.xml" Id="R1e86785468304798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e792763ee54827" /><Relationship Type="http://schemas.openxmlformats.org/officeDocument/2006/relationships/notesSlide" Target="/ppt/notesSlides/notesSlide21.xml" Id="Rc57db238c8bf4b6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詩篇第66章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66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66:1  |  Psalms 66:1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一篇詩歌，交與伶長。 全地都當向神歡呼！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Musician, A Song or Psalm. Make a joyful noise unto God, all ye lands: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66:2  |  Psalms 66:2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歌頌他名的榮耀！ 用讚美的言語將他的榮耀發明！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Sing forth the honour of his name: make his praise glorious.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66:3  |  Psalms 66:3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當對神說：你的作為何等可畏！ 因你的大能，仇敵要投降你。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Say unto God, How terrible art thou in thy works! through the greatness of thy power shall thine enemies submit themselves unto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66:4  |  Psalms 66:4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全地要敬拜你，歌頌你， 要歌頌你的名。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the earth shall worship thee, and shall sing unto thee; they shall sing to thy name.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66:5  |  Psalms 66:5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你們來看神所行的， 他向世人所做之事是可畏的。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Come and see the works of God: he is terrible in his doing toward the children of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66:6  |  Psalms 66:6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他將海變成乾地，眾民步行過河； 我們在那裏因他歡喜。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turned the sea into dry land: they went through the flood on foot: there did we rejoice in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66:7  |  Psalms 66:7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他用權能治理[萬民]，直到永遠。 他的眼睛鑒察列邦； 悖逆的人不可自高。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ruleth by his power for ever; his eyes behold the nations: let not the rebellious exalt themselves.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66:8  |  Psalms 66:8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萬民哪，你們當稱頌我們的神， 使人得聽讚美他的聲音。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bless our God, ye people, and make the voice of his praise to be heard: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66:9  |  Psalms 66:9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他使我們的性命存活， 也不叫我們的腳搖動。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holdeth our soul in life, and suffereth not our feet to be moved.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66:10  |  Psalms 66:10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神啊，你曾試驗我們， 熬煉我們，如熬煉銀子一樣。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thou, O God, hast proved us: thou hast tried us, as silver is tried.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66:11  |  Psalms 66:11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你使我們進入網羅， 把重擔放在我們的身上。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broughtest us into the net; thou laidst affliction upon our loins.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66:12  |  Psalms 66:12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你使人坐車軋我們的頭； 我們經過水火， 你卻使我們到豐富之地。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caused men to ride over our heads; we went through fire and through water: but thou broughtest us out into a wealthy place.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66:13  |  Psalms 66:13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我要用燔祭進你的殿， 向你還我的願，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go into thy house with burnt offerings: I will pay thee my vows,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66:14  |  Psalms 66:14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就是在急難時我嘴唇所發的、 口中所許的。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my lips have uttered, and my mouth hath spoken, when I was in trouble.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66:15  |  Psalms 66:15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我要把肥牛作燔祭， 將公羊的香祭獻給你， 又把公牛和山羊獻上。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offer unto thee burnt sacrifices of fatlings, with the incense of rams; I will offer bullocks with goats.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66:16  |  Psalms 66:16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凡敬畏神的人，你們都來聽！ 我要述說他為我所行的事。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Come and hear, all ye that fear God, and I will declare what he hath done for my soul.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66:17  |  Psalms 66:17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我曾用口求告他； 我的舌頭也稱他為高。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cried unto him with my mouth, and he was extolled with my tongue.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66:18  |  Psalms 66:18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我若心裏注重罪孽， 主必不聽。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regard iniquity in my heart, the Lord will not hear me: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66:19  |  Psalms 66:19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但神實在聽見了； 他側耳聽了我禱告的聲音。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verily God hath heard me; he hath attended to the voice of my prayer.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66:20  |  Psalms 66:20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神是應當稱頌的！ 他並沒有推卻我的禱告， 也沒有叫他的慈愛離開我。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Blessed be God, which hath not turned away my prayer, nor his mercy from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2026-08-26T10:30:46.5670000Z</dcterms:created>
  <dcterms:modified xsi:type="dcterms:W3CDTF">2026-08-26T10:30:46.5670000Z</dcterms:modified>
</coreProperties>
</file>