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ba27249bf044843" /><Relationship Type="http://schemas.openxmlformats.org/officeDocument/2006/relationships/extended-properties" Target="/docProps/app.xml" Id="Rc7dac62c165a40fa" /><Relationship Type="http://schemas.openxmlformats.org/officeDocument/2006/relationships/officeDocument" Target="/ppt/presentation.xml" Id="R7f2b20e8e6064c9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25a85181d6f4cf3"/>
  </p:sldMasterIdLst>
  <p:notesMasterIdLst>
    <p:notesMasterId xmlns:r="http://schemas.openxmlformats.org/officeDocument/2006/relationships" r:id="R9f1ee0ea1e1144d5"/>
  </p:notesMasterIdLst>
  <p:sldIdLst>
    <p:sldId xmlns:r="http://schemas.openxmlformats.org/officeDocument/2006/relationships" id="256" r:id="Raed2785aafea4a1c"/>
    <p:sldId xmlns:r="http://schemas.openxmlformats.org/officeDocument/2006/relationships" id="257" r:id="R5573dd43e07a484e"/>
    <p:sldId xmlns:r="http://schemas.openxmlformats.org/officeDocument/2006/relationships" id="258" r:id="R1aa1d2bd8ffd49d4"/>
    <p:sldId xmlns:r="http://schemas.openxmlformats.org/officeDocument/2006/relationships" id="259" r:id="R83c1cd7448244819"/>
    <p:sldId xmlns:r="http://schemas.openxmlformats.org/officeDocument/2006/relationships" id="260" r:id="R088b0ac852c04d94"/>
    <p:sldId xmlns:r="http://schemas.openxmlformats.org/officeDocument/2006/relationships" id="261" r:id="R52e58bc44db34510"/>
    <p:sldId xmlns:r="http://schemas.openxmlformats.org/officeDocument/2006/relationships" id="262" r:id="R4c32bc512dc741bc"/>
    <p:sldId xmlns:r="http://schemas.openxmlformats.org/officeDocument/2006/relationships" id="263" r:id="Ra17fbe7971054edb"/>
    <p:sldId xmlns:r="http://schemas.openxmlformats.org/officeDocument/2006/relationships" id="264" r:id="R8d6c039c53894133"/>
    <p:sldId xmlns:r="http://schemas.openxmlformats.org/officeDocument/2006/relationships" id="265" r:id="R05d8e4342ae14c1a"/>
    <p:sldId xmlns:r="http://schemas.openxmlformats.org/officeDocument/2006/relationships" id="266" r:id="Rd2198278004a49e4"/>
    <p:sldId xmlns:r="http://schemas.openxmlformats.org/officeDocument/2006/relationships" id="267" r:id="R9890c935fbc64e11"/>
    <p:sldId xmlns:r="http://schemas.openxmlformats.org/officeDocument/2006/relationships" id="268" r:id="R9e4e280d25dd4644"/>
    <p:sldId xmlns:r="http://schemas.openxmlformats.org/officeDocument/2006/relationships" id="269" r:id="R583b30d267c6494c"/>
    <p:sldId xmlns:r="http://schemas.openxmlformats.org/officeDocument/2006/relationships" id="270" r:id="R4f0b9aebea4e4cba"/>
    <p:sldId xmlns:r="http://schemas.openxmlformats.org/officeDocument/2006/relationships" id="271" r:id="Red33648ad9db449a"/>
    <p:sldId xmlns:r="http://schemas.openxmlformats.org/officeDocument/2006/relationships" id="272" r:id="Rdfd5d000a2df46bf"/>
    <p:sldId xmlns:r="http://schemas.openxmlformats.org/officeDocument/2006/relationships" id="273" r:id="Rd19ed4fbf8f04eb1"/>
    <p:sldId xmlns:r="http://schemas.openxmlformats.org/officeDocument/2006/relationships" id="274" r:id="R44d65f9a963242b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db62d8d14de4e4d" /><Relationship Type="http://schemas.openxmlformats.org/officeDocument/2006/relationships/slideMaster" Target="/ppt/slideMasters/slideMaster1.xml" Id="R925a85181d6f4cf3" /><Relationship Type="http://schemas.openxmlformats.org/officeDocument/2006/relationships/notesMaster" Target="/ppt/notesMasters/notesMaster1.xml" Id="R9f1ee0ea1e1144d5" /><Relationship Type="http://schemas.openxmlformats.org/officeDocument/2006/relationships/presProps" Target="/ppt/presProps.xml" Id="R8ec8beb8e97f4d3b" /><Relationship Type="http://schemas.openxmlformats.org/officeDocument/2006/relationships/tableStyles" Target="/ppt/tableStyles.xml" Id="Rd078e5616eea4376" /><Relationship Type="http://schemas.openxmlformats.org/officeDocument/2006/relationships/slide" Target="/ppt/slides/slide1.xml" Id="Raed2785aafea4a1c" /><Relationship Type="http://schemas.openxmlformats.org/officeDocument/2006/relationships/slide" Target="/ppt/slides/slide2.xml" Id="R5573dd43e07a484e" /><Relationship Type="http://schemas.openxmlformats.org/officeDocument/2006/relationships/slide" Target="/ppt/slides/slide3.xml" Id="R1aa1d2bd8ffd49d4" /><Relationship Type="http://schemas.openxmlformats.org/officeDocument/2006/relationships/slide" Target="/ppt/slides/slide4.xml" Id="R83c1cd7448244819" /><Relationship Type="http://schemas.openxmlformats.org/officeDocument/2006/relationships/slide" Target="/ppt/slides/slide5.xml" Id="R088b0ac852c04d94" /><Relationship Type="http://schemas.openxmlformats.org/officeDocument/2006/relationships/slide" Target="/ppt/slides/slide6.xml" Id="R52e58bc44db34510" /><Relationship Type="http://schemas.openxmlformats.org/officeDocument/2006/relationships/slide" Target="/ppt/slides/slide7.xml" Id="R4c32bc512dc741bc" /><Relationship Type="http://schemas.openxmlformats.org/officeDocument/2006/relationships/slide" Target="/ppt/slides/slide8.xml" Id="Ra17fbe7971054edb" /><Relationship Type="http://schemas.openxmlformats.org/officeDocument/2006/relationships/slide" Target="/ppt/slides/slide9.xml" Id="R8d6c039c53894133" /><Relationship Type="http://schemas.openxmlformats.org/officeDocument/2006/relationships/slide" Target="/ppt/slides/slide10.xml" Id="R05d8e4342ae14c1a" /><Relationship Type="http://schemas.openxmlformats.org/officeDocument/2006/relationships/slide" Target="/ppt/slides/slide11.xml" Id="Rd2198278004a49e4" /><Relationship Type="http://schemas.openxmlformats.org/officeDocument/2006/relationships/slide" Target="/ppt/slides/slide12.xml" Id="R9890c935fbc64e11" /><Relationship Type="http://schemas.openxmlformats.org/officeDocument/2006/relationships/slide" Target="/ppt/slides/slide13.xml" Id="R9e4e280d25dd4644" /><Relationship Type="http://schemas.openxmlformats.org/officeDocument/2006/relationships/slide" Target="/ppt/slides/slide14.xml" Id="R583b30d267c6494c" /><Relationship Type="http://schemas.openxmlformats.org/officeDocument/2006/relationships/slide" Target="/ppt/slides/slide15.xml" Id="R4f0b9aebea4e4cba" /><Relationship Type="http://schemas.openxmlformats.org/officeDocument/2006/relationships/slide" Target="/ppt/slides/slide16.xml" Id="Red33648ad9db449a" /><Relationship Type="http://schemas.openxmlformats.org/officeDocument/2006/relationships/slide" Target="/ppt/slides/slide17.xml" Id="Rdfd5d000a2df46bf" /><Relationship Type="http://schemas.openxmlformats.org/officeDocument/2006/relationships/slide" Target="/ppt/slides/slide18.xml" Id="Rd19ed4fbf8f04eb1" /><Relationship Type="http://schemas.openxmlformats.org/officeDocument/2006/relationships/slide" Target="/ppt/slides/slide19.xml" Id="R44d65f9a963242b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a11c78eb6bd4f7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efd3f1c1629424e" /><Relationship Type="http://schemas.openxmlformats.org/officeDocument/2006/relationships/notesMaster" Target="/ppt/notesMasters/notesMaster1.xml" Id="Rf3c1793f68bb4d3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9b0596bb5f846c2" /><Relationship Type="http://schemas.openxmlformats.org/officeDocument/2006/relationships/notesMaster" Target="/ppt/notesMasters/notesMaster1.xml" Id="R449e4e82410e442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7c7941b13724c67" /><Relationship Type="http://schemas.openxmlformats.org/officeDocument/2006/relationships/notesMaster" Target="/ppt/notesMasters/notesMaster1.xml" Id="R285f972e2b0e43c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c49df4737d6495a" /><Relationship Type="http://schemas.openxmlformats.org/officeDocument/2006/relationships/notesMaster" Target="/ppt/notesMasters/notesMaster1.xml" Id="Ra9b76bce368a436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bdfb1fa16c84208" /><Relationship Type="http://schemas.openxmlformats.org/officeDocument/2006/relationships/notesMaster" Target="/ppt/notesMasters/notesMaster1.xml" Id="Rab0ac5ede2cf46e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d292c10cb0543cc" /><Relationship Type="http://schemas.openxmlformats.org/officeDocument/2006/relationships/notesMaster" Target="/ppt/notesMasters/notesMaster1.xml" Id="Rf1aeb1ac9f6045b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abf2b8f89254477" /><Relationship Type="http://schemas.openxmlformats.org/officeDocument/2006/relationships/notesMaster" Target="/ppt/notesMasters/notesMaster1.xml" Id="R8b53cd9d2c1643a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eaa87e306524fd5" /><Relationship Type="http://schemas.openxmlformats.org/officeDocument/2006/relationships/notesMaster" Target="/ppt/notesMasters/notesMaster1.xml" Id="R9157448f3aea4a9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e196207c2a24acd" /><Relationship Type="http://schemas.openxmlformats.org/officeDocument/2006/relationships/notesMaster" Target="/ppt/notesMasters/notesMaster1.xml" Id="Rd397efbae1e8411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fcba426ea6e469e" /><Relationship Type="http://schemas.openxmlformats.org/officeDocument/2006/relationships/notesMaster" Target="/ppt/notesMasters/notesMaster1.xml" Id="Rf047f696a6764a2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12af9f865f24e1b" /><Relationship Type="http://schemas.openxmlformats.org/officeDocument/2006/relationships/notesMaster" Target="/ppt/notesMasters/notesMaster1.xml" Id="R00618437081240d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a6b796873a74ce4" /><Relationship Type="http://schemas.openxmlformats.org/officeDocument/2006/relationships/notesMaster" Target="/ppt/notesMasters/notesMaster1.xml" Id="Rd5e836ff2ccc4052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3639a821dc8454a" /><Relationship Type="http://schemas.openxmlformats.org/officeDocument/2006/relationships/notesMaster" Target="/ppt/notesMasters/notesMaster1.xml" Id="R7eb7b218aa544e83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357832f03f2b4d94" /><Relationship Type="http://schemas.openxmlformats.org/officeDocument/2006/relationships/notesMaster" Target="/ppt/notesMasters/notesMaster1.xml" Id="R5ffa0c8be0124a01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64fca7d11c6244d0" /><Relationship Type="http://schemas.openxmlformats.org/officeDocument/2006/relationships/notesMaster" Target="/ppt/notesMasters/notesMaster1.xml" Id="R79244d01f8e645b5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1483fffe4b9c4b29" /><Relationship Type="http://schemas.openxmlformats.org/officeDocument/2006/relationships/notesMaster" Target="/ppt/notesMasters/notesMaster1.xml" Id="R19244c8e41f6476a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37da94343208424e" /><Relationship Type="http://schemas.openxmlformats.org/officeDocument/2006/relationships/notesMaster" Target="/ppt/notesMasters/notesMaster1.xml" Id="Ra4aed52d4d7d4f51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55137bb6cf714608" /><Relationship Type="http://schemas.openxmlformats.org/officeDocument/2006/relationships/notesMaster" Target="/ppt/notesMasters/notesMaster1.xml" Id="R21123a86cea74b8b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6b35d4c6eafe48ff" /><Relationship Type="http://schemas.openxmlformats.org/officeDocument/2006/relationships/notesMaster" Target="/ppt/notesMasters/notesMaster1.xml" Id="R3ae0962035a7417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a99c12bb1bb4656" /><Relationship Type="http://schemas.openxmlformats.org/officeDocument/2006/relationships/image" Target="/ppt/media/image.png" Id="R9cd56e67d5d24025" /><Relationship Type="http://schemas.openxmlformats.org/officeDocument/2006/relationships/image" Target="/ppt/media/image2.png" Id="Rc754f4dcc8f8409e" /><Relationship Type="http://schemas.openxmlformats.org/officeDocument/2006/relationships/image" Target="/ppt/media/image.jpeg" Id="R53981a2c14994a83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2c99b58ca304968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9cd56e67d5d24025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c754f4dcc8f8409e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3981a2c14994a83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2fa78ef35a144fb" /><Relationship Type="http://schemas.openxmlformats.org/officeDocument/2006/relationships/slideLayout" Target="/ppt/slideLayouts/slideLayout1.xml" Id="Rdf7137e649f147f1" /><Relationship Type="http://schemas.openxmlformats.org/officeDocument/2006/relationships/slideLayout" Target="/ppt/slideLayouts/slideLayout2.xml" Id="R6943b6557b31441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f7137e649f147f1"/>
    <p:sldLayoutId xmlns:r="http://schemas.openxmlformats.org/officeDocument/2006/relationships" id="2147483650" r:id="R6943b6557b31441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b048e643634020" /><Relationship Type="http://schemas.openxmlformats.org/officeDocument/2006/relationships/notesSlide" Target="/ppt/notesSlides/notesSlide1.xml" Id="R32d5ae1bc8c448e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da10bc95bd49b5" /><Relationship Type="http://schemas.openxmlformats.org/officeDocument/2006/relationships/notesSlide" Target="/ppt/notesSlides/notesSlide2.xml" Id="Re548447c4305483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904d78ba124cbf" /><Relationship Type="http://schemas.openxmlformats.org/officeDocument/2006/relationships/notesSlide" Target="/ppt/notesSlides/notesSlide3.xml" Id="Ra93c25402fab4ee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cf63484a3b4666" /><Relationship Type="http://schemas.openxmlformats.org/officeDocument/2006/relationships/notesSlide" Target="/ppt/notesSlides/notesSlide4.xml" Id="R6c2ba73694454f9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6999e09dda45de" /><Relationship Type="http://schemas.openxmlformats.org/officeDocument/2006/relationships/notesSlide" Target="/ppt/notesSlides/notesSlide5.xml" Id="R7f94eedc11304eb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d07716a9864e95" /><Relationship Type="http://schemas.openxmlformats.org/officeDocument/2006/relationships/notesSlide" Target="/ppt/notesSlides/notesSlide6.xml" Id="Rdbd10785a0db4e0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d4193b62874b3d" /><Relationship Type="http://schemas.openxmlformats.org/officeDocument/2006/relationships/notesSlide" Target="/ppt/notesSlides/notesSlide7.xml" Id="R9cf139545423481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47788c1eb4412c" /><Relationship Type="http://schemas.openxmlformats.org/officeDocument/2006/relationships/notesSlide" Target="/ppt/notesSlides/notesSlide8.xml" Id="R8e23201b1861457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32ea6fff24461f" /><Relationship Type="http://schemas.openxmlformats.org/officeDocument/2006/relationships/notesSlide" Target="/ppt/notesSlides/notesSlide9.xml" Id="Ra45a0dd4c5574b0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d8580cf57d24b89" /><Relationship Type="http://schemas.openxmlformats.org/officeDocument/2006/relationships/notesSlide" Target="/ppt/notesSlides/notesSlide10.xml" Id="Rf84c48c1d3f74dd9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0313e18f7547e5" /><Relationship Type="http://schemas.openxmlformats.org/officeDocument/2006/relationships/notesSlide" Target="/ppt/notesSlides/notesSlide11.xml" Id="R0fe00ba881af4dd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b10464c6474002" /><Relationship Type="http://schemas.openxmlformats.org/officeDocument/2006/relationships/notesSlide" Target="/ppt/notesSlides/notesSlide12.xml" Id="R3af3bb4b8d9940de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9815b7b5b34e9c" /><Relationship Type="http://schemas.openxmlformats.org/officeDocument/2006/relationships/notesSlide" Target="/ppt/notesSlides/notesSlide13.xml" Id="R3de787cb6d1f4e76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976d7e5c804aec" /><Relationship Type="http://schemas.openxmlformats.org/officeDocument/2006/relationships/notesSlide" Target="/ppt/notesSlides/notesSlide14.xml" Id="R342aa0832e7440f4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7a3b87c93f4c76" /><Relationship Type="http://schemas.openxmlformats.org/officeDocument/2006/relationships/notesSlide" Target="/ppt/notesSlides/notesSlide15.xml" Id="R1b6d3612d6944ba9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ee5fafe6654c68" /><Relationship Type="http://schemas.openxmlformats.org/officeDocument/2006/relationships/notesSlide" Target="/ppt/notesSlides/notesSlide16.xml" Id="R9a6e235c6c1b417d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222490617c4004" /><Relationship Type="http://schemas.openxmlformats.org/officeDocument/2006/relationships/notesSlide" Target="/ppt/notesSlides/notesSlide17.xml" Id="Re3acb1f3e95449f2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5eb90d4dd7453d" /><Relationship Type="http://schemas.openxmlformats.org/officeDocument/2006/relationships/notesSlide" Target="/ppt/notesSlides/notesSlide18.xml" Id="R39c3098052a640fc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5189f28cc344b29" /><Relationship Type="http://schemas.openxmlformats.org/officeDocument/2006/relationships/notesSlide" Target="/ppt/notesSlides/notesSlide19.xml" Id="R6f9ceb12dfeb43d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箴言第9章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Proverbs 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9:1  |  Proverbs 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智慧建造房屋， 鑿成七根柱子，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Wisdom hath builded her house, she hath hewn out her seven pillars: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9:2  |  Proverbs 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宰殺牲畜， 調和旨酒， 設擺筵席；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 hath killed her beasts; she hath mingled her wine; she hath also furnished her table.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9:3  |  Proverbs 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打發使女出去， 自己在城中至高處呼叫，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 hath sent forth her maidens: she crieth upon the highest places of the city,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9:4  |  Proverbs 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說：誰是愚蒙人，可以轉到這裏來！ 又對那無知的人說：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 is simple, let him turn in hither: as for him that wanteth understanding, she saith to him,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9:5  |  Proverbs 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你們來，吃我的餅， 喝我調和的酒。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Come, eat of my bread, and drink of the wine which I have mingled.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9:6  |  Proverbs 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你們愚蒙人，要捨棄[愚蒙]， 就得存活，並要走光明的道。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Forsake the foolish, and live; and go in the way of understanding.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9:7  |  Proverbs 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指斥褻慢人的，必受辱罵； 責備惡人的，必被玷污。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reproveth a scorner getteth to himself shame: and he that rebuketh a wicked man getteth himself a blot.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9:8  |  Proverbs 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不要責備褻慢人，恐怕他恨你； 要責備智慧人，他必愛你。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Reprove not a scorner, lest he hate thee: rebuke a wise man, and he will love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9:9  |  Proverbs 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[教導]智慧人，他就越發有智慧； 指示義人，他就增長學問。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Give instruction to a wise man, and he will be yet wiser: teach a just man, and he will increase in learning.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9:10  |  Proverbs 9:10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敬畏耶和華是智慧的開端； 認識至聖者便是聰明。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fear of the LORD is the beginning of wisdom: and the knowledge of the holy is understanding.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9:11  |  Proverbs 9:11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你藉着我，日子必增多， 年歲也必加添。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by me thy days shall be multiplied, and the years of thy life shall be increased.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9:12  |  Proverbs 9:12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你若有智慧，是與自己有益； 你若褻慢，就必獨自擔當。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thou be wise, thou shalt be wise for thyself: but if thou scornest, thou alone shalt bear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9:13  |  Proverbs 9:13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愚昧的婦人喧嚷； 她是愚蒙，一無所知。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foolish woman is clamorous: she is simple, and knoweth nothing.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9:14  |  Proverbs 9:14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她坐在自己的家門口， 坐在城中高處的座位上，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she sitteth at the door of her house, on a seat in the high places of the city,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9:15  |  Proverbs 9:15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呼叫過路的， 就是直行其道的人，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call passengers who go right on their ways: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9:16  |  Proverbs 9:16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說：誰是愚蒙人，可以轉到這裏來！ 又對那無知的人說：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 is simple, let him turn in hither: and as for him that wanteth understanding, she saith to him,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9:17  |  Proverbs 9:17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偷來的水是甜的， 暗[吃的]餅是好的。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Stolen waters are sweet, and bread eaten in secret is pleasant.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9:18  |  Proverbs 9:18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人卻不知有陰魂在她那裏； 她的客在陰間的深處。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he knoweth not that the dead are there; and that her guests are in the depths of hell.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2026-08-26T10:33:59.2630000Z</dcterms:created>
  <dcterms:modified xsi:type="dcterms:W3CDTF">2026-08-26T10:33:59.2630000Z</dcterms:modified>
</coreProperties>
</file>