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  <Override PartName="/ppt/slides/slide37.xml" ContentType="application/vnd.openxmlformats-officedocument.presentationml.slide+xml"/>
  <Override PartName="/ppt/notesSlides/notesSlide37.xml" ContentType="application/vnd.openxmlformats-officedocument.presentationml.notesSlide+xml"/>
  <Override PartName="/ppt/slides/slide38.xml" ContentType="application/vnd.openxmlformats-officedocument.presentationml.slide+xml"/>
  <Override PartName="/ppt/notesSlides/notesSlide38.xml" ContentType="application/vnd.openxmlformats-officedocument.presentationml.notesSlide+xml"/>
  <Override PartName="/ppt/slides/slide39.xml" ContentType="application/vnd.openxmlformats-officedocument.presentationml.slide+xml"/>
  <Override PartName="/ppt/notesSlides/notesSlide39.xml" ContentType="application/vnd.openxmlformats-officedocument.presentationml.notesSlide+xml"/>
  <Override PartName="/ppt/slides/slide40.xml" ContentType="application/vnd.openxmlformats-officedocument.presentationml.slide+xml"/>
  <Override PartName="/ppt/notesSlides/notesSlide40.xml" ContentType="application/vnd.openxmlformats-officedocument.presentationml.notesSlide+xml"/>
  <Override PartName="/ppt/slides/slide41.xml" ContentType="application/vnd.openxmlformats-officedocument.presentationml.slide+xml"/>
  <Override PartName="/ppt/notesSlides/notesSlide41.xml" ContentType="application/vnd.openxmlformats-officedocument.presentationml.notesSlide+xml"/>
  <Override PartName="/ppt/slides/slide42.xml" ContentType="application/vnd.openxmlformats-officedocument.presentationml.slide+xml"/>
  <Override PartName="/ppt/notesSlides/notesSlide42.xml" ContentType="application/vnd.openxmlformats-officedocument.presentationml.notesSlide+xml"/>
  <Override PartName="/ppt/slides/slide43.xml" ContentType="application/vnd.openxmlformats-officedocument.presentationml.slide+xml"/>
  <Override PartName="/ppt/notesSlides/notesSlide43.xml" ContentType="application/vnd.openxmlformats-officedocument.presentationml.notesSlide+xml"/>
  <Override PartName="/ppt/slides/slide44.xml" ContentType="application/vnd.openxmlformats-officedocument.presentationml.slide+xml"/>
  <Override PartName="/ppt/notesSlides/notesSlide44.xml" ContentType="application/vnd.openxmlformats-officedocument.presentationml.notesSlide+xml"/>
  <Override PartName="/ppt/slides/slide45.xml" ContentType="application/vnd.openxmlformats-officedocument.presentationml.slide+xml"/>
  <Override PartName="/ppt/notesSlides/notesSlide45.xml" ContentType="application/vnd.openxmlformats-officedocument.presentationml.notesSlide+xml"/>
  <Override PartName="/ppt/slides/slide46.xml" ContentType="application/vnd.openxmlformats-officedocument.presentationml.slide+xml"/>
  <Override PartName="/ppt/notesSlides/notesSlide46.xml" ContentType="application/vnd.openxmlformats-officedocument.presentationml.notesSlide+xml"/>
  <Override PartName="/ppt/slides/slide47.xml" ContentType="application/vnd.openxmlformats-officedocument.presentationml.slide+xml"/>
  <Override PartName="/ppt/notesSlides/notesSlide47.xml" ContentType="application/vnd.openxmlformats-officedocument.presentationml.notesSlide+xml"/>
  <Override PartName="/ppt/slides/slide48.xml" ContentType="application/vnd.openxmlformats-officedocument.presentationml.slide+xml"/>
  <Override PartName="/ppt/notesSlides/notesSlide48.xml" ContentType="application/vnd.openxmlformats-officedocument.presentationml.notesSlide+xml"/>
  <Override PartName="/ppt/slides/slide49.xml" ContentType="application/vnd.openxmlformats-officedocument.presentationml.slide+xml"/>
  <Override PartName="/ppt/notesSlides/notesSlide49.xml" ContentType="application/vnd.openxmlformats-officedocument.presentationml.notesSlide+xml"/>
  <Override PartName="/ppt/slides/slide50.xml" ContentType="application/vnd.openxmlformats-officedocument.presentationml.slide+xml"/>
  <Override PartName="/ppt/notesSlides/notesSlide50.xml" ContentType="application/vnd.openxmlformats-officedocument.presentationml.notesSlide+xml"/>
  <Override PartName="/ppt/slides/slide51.xml" ContentType="application/vnd.openxmlformats-officedocument.presentationml.slide+xml"/>
  <Override PartName="/ppt/notesSlides/notesSlide51.xml" ContentType="application/vnd.openxmlformats-officedocument.presentationml.notesSlide+xml"/>
  <Override PartName="/ppt/slides/slide52.xml" ContentType="application/vnd.openxmlformats-officedocument.presentationml.slide+xml"/>
  <Override PartName="/ppt/notesSlides/notesSlide52.xml" ContentType="application/vnd.openxmlformats-officedocument.presentationml.notesSlide+xml"/>
  <Override PartName="/ppt/slides/slide53.xml" ContentType="application/vnd.openxmlformats-officedocument.presentationml.slide+xml"/>
  <Override PartName="/ppt/notesSlides/notesSlide53.xml" ContentType="application/vnd.openxmlformats-officedocument.presentationml.notesSlide+xml"/>
  <Override PartName="/ppt/slides/slide54.xml" ContentType="application/vnd.openxmlformats-officedocument.presentationml.slide+xml"/>
  <Override PartName="/ppt/notesSlides/notesSlide54.xml" ContentType="application/vnd.openxmlformats-officedocument.presentationml.notesSlide+xml"/>
  <Override PartName="/ppt/slides/slide55.xml" ContentType="application/vnd.openxmlformats-officedocument.presentationml.slide+xml"/>
  <Override PartName="/ppt/notesSlides/notesSlide55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b040d65dd0c74feb" /><Relationship Type="http://schemas.openxmlformats.org/officeDocument/2006/relationships/extended-properties" Target="/docProps/app.xml" Id="R337814536b1c41f6" /><Relationship Type="http://schemas.openxmlformats.org/officeDocument/2006/relationships/officeDocument" Target="/ppt/presentation.xml" Id="Rde2cfe4806ae4990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5f237a5a1ff74ddb"/>
  </p:sldMasterIdLst>
  <p:notesMasterIdLst>
    <p:notesMasterId xmlns:r="http://schemas.openxmlformats.org/officeDocument/2006/relationships" r:id="Raf5af63ae3ee4cfe"/>
  </p:notesMasterIdLst>
  <p:sldIdLst>
    <p:sldId xmlns:r="http://schemas.openxmlformats.org/officeDocument/2006/relationships" id="256" r:id="Ra11a44974a1f4dd5"/>
    <p:sldId xmlns:r="http://schemas.openxmlformats.org/officeDocument/2006/relationships" id="257" r:id="R4451150e3f9b433f"/>
    <p:sldId xmlns:r="http://schemas.openxmlformats.org/officeDocument/2006/relationships" id="258" r:id="R84937fd29b1b4d89"/>
    <p:sldId xmlns:r="http://schemas.openxmlformats.org/officeDocument/2006/relationships" id="259" r:id="R824e23b45e1c43dd"/>
    <p:sldId xmlns:r="http://schemas.openxmlformats.org/officeDocument/2006/relationships" id="260" r:id="R18d796d2871741ee"/>
    <p:sldId xmlns:r="http://schemas.openxmlformats.org/officeDocument/2006/relationships" id="261" r:id="R06207edad8994d47"/>
    <p:sldId xmlns:r="http://schemas.openxmlformats.org/officeDocument/2006/relationships" id="262" r:id="R6aaceae023bb4acf"/>
    <p:sldId xmlns:r="http://schemas.openxmlformats.org/officeDocument/2006/relationships" id="263" r:id="Reab4782565844740"/>
    <p:sldId xmlns:r="http://schemas.openxmlformats.org/officeDocument/2006/relationships" id="264" r:id="Redc14443b6b2469b"/>
    <p:sldId xmlns:r="http://schemas.openxmlformats.org/officeDocument/2006/relationships" id="265" r:id="Re7d6136ff5b04977"/>
    <p:sldId xmlns:r="http://schemas.openxmlformats.org/officeDocument/2006/relationships" id="266" r:id="Rd8a65cb73b704693"/>
    <p:sldId xmlns:r="http://schemas.openxmlformats.org/officeDocument/2006/relationships" id="267" r:id="R36424adba27441ef"/>
    <p:sldId xmlns:r="http://schemas.openxmlformats.org/officeDocument/2006/relationships" id="268" r:id="R94ed9bc900d4405c"/>
    <p:sldId xmlns:r="http://schemas.openxmlformats.org/officeDocument/2006/relationships" id="269" r:id="R9e381881529e453b"/>
    <p:sldId xmlns:r="http://schemas.openxmlformats.org/officeDocument/2006/relationships" id="270" r:id="R209aa6aeac2e455a"/>
    <p:sldId xmlns:r="http://schemas.openxmlformats.org/officeDocument/2006/relationships" id="271" r:id="R1b24de5c29574442"/>
    <p:sldId xmlns:r="http://schemas.openxmlformats.org/officeDocument/2006/relationships" id="272" r:id="Rfb8c639f9fa749be"/>
    <p:sldId xmlns:r="http://schemas.openxmlformats.org/officeDocument/2006/relationships" id="273" r:id="Rc98c4ea1e119402e"/>
    <p:sldId xmlns:r="http://schemas.openxmlformats.org/officeDocument/2006/relationships" id="274" r:id="R7d4a438052204f09"/>
    <p:sldId xmlns:r="http://schemas.openxmlformats.org/officeDocument/2006/relationships" id="275" r:id="Ref9a9e147a4e45e4"/>
    <p:sldId xmlns:r="http://schemas.openxmlformats.org/officeDocument/2006/relationships" id="276" r:id="R211809abf1944f4a"/>
    <p:sldId xmlns:r="http://schemas.openxmlformats.org/officeDocument/2006/relationships" id="277" r:id="R8df5d9ca58cd4c96"/>
    <p:sldId xmlns:r="http://schemas.openxmlformats.org/officeDocument/2006/relationships" id="278" r:id="Rc91bca25fd5946ba"/>
    <p:sldId xmlns:r="http://schemas.openxmlformats.org/officeDocument/2006/relationships" id="279" r:id="R5f171a23ffc94a6b"/>
    <p:sldId xmlns:r="http://schemas.openxmlformats.org/officeDocument/2006/relationships" id="280" r:id="Re30b7670435f482f"/>
    <p:sldId xmlns:r="http://schemas.openxmlformats.org/officeDocument/2006/relationships" id="281" r:id="R1020f28c0d4c4227"/>
    <p:sldId xmlns:r="http://schemas.openxmlformats.org/officeDocument/2006/relationships" id="282" r:id="Rbc1cad9f2782414a"/>
    <p:sldId xmlns:r="http://schemas.openxmlformats.org/officeDocument/2006/relationships" id="283" r:id="Rb6aa84c0cf754abf"/>
    <p:sldId xmlns:r="http://schemas.openxmlformats.org/officeDocument/2006/relationships" id="284" r:id="R25ed5a05cc944230"/>
    <p:sldId xmlns:r="http://schemas.openxmlformats.org/officeDocument/2006/relationships" id="285" r:id="Rd2a436ee681943d3"/>
    <p:sldId xmlns:r="http://schemas.openxmlformats.org/officeDocument/2006/relationships" id="286" r:id="R49b0a923f51c4d6e"/>
    <p:sldId xmlns:r="http://schemas.openxmlformats.org/officeDocument/2006/relationships" id="287" r:id="Rd02b5597cc4b45e1"/>
    <p:sldId xmlns:r="http://schemas.openxmlformats.org/officeDocument/2006/relationships" id="288" r:id="R965f500a58bb444a"/>
    <p:sldId xmlns:r="http://schemas.openxmlformats.org/officeDocument/2006/relationships" id="289" r:id="R08e9d46ced2a4937"/>
    <p:sldId xmlns:r="http://schemas.openxmlformats.org/officeDocument/2006/relationships" id="290" r:id="R7f58fbe3c6a4472e"/>
    <p:sldId xmlns:r="http://schemas.openxmlformats.org/officeDocument/2006/relationships" id="291" r:id="Rce2b216e799446b7"/>
    <p:sldId xmlns:r="http://schemas.openxmlformats.org/officeDocument/2006/relationships" id="292" r:id="Rc4c92ff10dc74c6e"/>
    <p:sldId xmlns:r="http://schemas.openxmlformats.org/officeDocument/2006/relationships" id="293" r:id="R1c15ed037e6c4cda"/>
    <p:sldId xmlns:r="http://schemas.openxmlformats.org/officeDocument/2006/relationships" id="294" r:id="Rd6d214dc53164228"/>
    <p:sldId xmlns:r="http://schemas.openxmlformats.org/officeDocument/2006/relationships" id="295" r:id="Ra3732efba8834bf7"/>
    <p:sldId xmlns:r="http://schemas.openxmlformats.org/officeDocument/2006/relationships" id="296" r:id="R65e1cf6691c24184"/>
    <p:sldId xmlns:r="http://schemas.openxmlformats.org/officeDocument/2006/relationships" id="297" r:id="R6d763f8a76774a69"/>
    <p:sldId xmlns:r="http://schemas.openxmlformats.org/officeDocument/2006/relationships" id="298" r:id="Rb11bb242ead44715"/>
    <p:sldId xmlns:r="http://schemas.openxmlformats.org/officeDocument/2006/relationships" id="299" r:id="R080cbe66d7994036"/>
    <p:sldId xmlns:r="http://schemas.openxmlformats.org/officeDocument/2006/relationships" id="300" r:id="R0a55b981fef14a8b"/>
    <p:sldId xmlns:r="http://schemas.openxmlformats.org/officeDocument/2006/relationships" id="301" r:id="R30076781456a4472"/>
    <p:sldId xmlns:r="http://schemas.openxmlformats.org/officeDocument/2006/relationships" id="302" r:id="R3e1743fbbaa84242"/>
    <p:sldId xmlns:r="http://schemas.openxmlformats.org/officeDocument/2006/relationships" id="303" r:id="Rbf8b03160d47467d"/>
    <p:sldId xmlns:r="http://schemas.openxmlformats.org/officeDocument/2006/relationships" id="304" r:id="R58096fa6ed9f4e8f"/>
    <p:sldId xmlns:r="http://schemas.openxmlformats.org/officeDocument/2006/relationships" id="305" r:id="Rcff768132cef4dec"/>
    <p:sldId xmlns:r="http://schemas.openxmlformats.org/officeDocument/2006/relationships" id="306" r:id="Rc0e01308a6ef446d"/>
    <p:sldId xmlns:r="http://schemas.openxmlformats.org/officeDocument/2006/relationships" id="307" r:id="R86f0b0b2412b49f1"/>
    <p:sldId xmlns:r="http://schemas.openxmlformats.org/officeDocument/2006/relationships" id="308" r:id="R48dc52dcb93b49ad"/>
    <p:sldId xmlns:r="http://schemas.openxmlformats.org/officeDocument/2006/relationships" id="309" r:id="Re2493d0ad2d144c2"/>
    <p:sldId xmlns:r="http://schemas.openxmlformats.org/officeDocument/2006/relationships" id="310" r:id="R1dfc402a41a84529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3ea616676b0e4b8d" /><Relationship Type="http://schemas.openxmlformats.org/officeDocument/2006/relationships/slideMaster" Target="/ppt/slideMasters/slideMaster1.xml" Id="R5f237a5a1ff74ddb" /><Relationship Type="http://schemas.openxmlformats.org/officeDocument/2006/relationships/notesMaster" Target="/ppt/notesMasters/notesMaster1.xml" Id="Raf5af63ae3ee4cfe" /><Relationship Type="http://schemas.openxmlformats.org/officeDocument/2006/relationships/presProps" Target="/ppt/presProps.xml" Id="R6536ccc3b41a4a18" /><Relationship Type="http://schemas.openxmlformats.org/officeDocument/2006/relationships/tableStyles" Target="/ppt/tableStyles.xml" Id="Rfeb0270f812a4d5a" /><Relationship Type="http://schemas.openxmlformats.org/officeDocument/2006/relationships/slide" Target="/ppt/slides/slide1.xml" Id="Ra11a44974a1f4dd5" /><Relationship Type="http://schemas.openxmlformats.org/officeDocument/2006/relationships/slide" Target="/ppt/slides/slide2.xml" Id="R4451150e3f9b433f" /><Relationship Type="http://schemas.openxmlformats.org/officeDocument/2006/relationships/slide" Target="/ppt/slides/slide3.xml" Id="R84937fd29b1b4d89" /><Relationship Type="http://schemas.openxmlformats.org/officeDocument/2006/relationships/slide" Target="/ppt/slides/slide4.xml" Id="R824e23b45e1c43dd" /><Relationship Type="http://schemas.openxmlformats.org/officeDocument/2006/relationships/slide" Target="/ppt/slides/slide5.xml" Id="R18d796d2871741ee" /><Relationship Type="http://schemas.openxmlformats.org/officeDocument/2006/relationships/slide" Target="/ppt/slides/slide6.xml" Id="R06207edad8994d47" /><Relationship Type="http://schemas.openxmlformats.org/officeDocument/2006/relationships/slide" Target="/ppt/slides/slide7.xml" Id="R6aaceae023bb4acf" /><Relationship Type="http://schemas.openxmlformats.org/officeDocument/2006/relationships/slide" Target="/ppt/slides/slide8.xml" Id="Reab4782565844740" /><Relationship Type="http://schemas.openxmlformats.org/officeDocument/2006/relationships/slide" Target="/ppt/slides/slide9.xml" Id="Redc14443b6b2469b" /><Relationship Type="http://schemas.openxmlformats.org/officeDocument/2006/relationships/slide" Target="/ppt/slides/slide10.xml" Id="Re7d6136ff5b04977" /><Relationship Type="http://schemas.openxmlformats.org/officeDocument/2006/relationships/slide" Target="/ppt/slides/slide11.xml" Id="Rd8a65cb73b704693" /><Relationship Type="http://schemas.openxmlformats.org/officeDocument/2006/relationships/slide" Target="/ppt/slides/slide12.xml" Id="R36424adba27441ef" /><Relationship Type="http://schemas.openxmlformats.org/officeDocument/2006/relationships/slide" Target="/ppt/slides/slide13.xml" Id="R94ed9bc900d4405c" /><Relationship Type="http://schemas.openxmlformats.org/officeDocument/2006/relationships/slide" Target="/ppt/slides/slide14.xml" Id="R9e381881529e453b" /><Relationship Type="http://schemas.openxmlformats.org/officeDocument/2006/relationships/slide" Target="/ppt/slides/slide15.xml" Id="R209aa6aeac2e455a" /><Relationship Type="http://schemas.openxmlformats.org/officeDocument/2006/relationships/slide" Target="/ppt/slides/slide16.xml" Id="R1b24de5c29574442" /><Relationship Type="http://schemas.openxmlformats.org/officeDocument/2006/relationships/slide" Target="/ppt/slides/slide17.xml" Id="Rfb8c639f9fa749be" /><Relationship Type="http://schemas.openxmlformats.org/officeDocument/2006/relationships/slide" Target="/ppt/slides/slide18.xml" Id="Rc98c4ea1e119402e" /><Relationship Type="http://schemas.openxmlformats.org/officeDocument/2006/relationships/slide" Target="/ppt/slides/slide19.xml" Id="R7d4a438052204f09" /><Relationship Type="http://schemas.openxmlformats.org/officeDocument/2006/relationships/slide" Target="/ppt/slides/slide20.xml" Id="Ref9a9e147a4e45e4" /><Relationship Type="http://schemas.openxmlformats.org/officeDocument/2006/relationships/slide" Target="/ppt/slides/slide21.xml" Id="R211809abf1944f4a" /><Relationship Type="http://schemas.openxmlformats.org/officeDocument/2006/relationships/slide" Target="/ppt/slides/slide22.xml" Id="R8df5d9ca58cd4c96" /><Relationship Type="http://schemas.openxmlformats.org/officeDocument/2006/relationships/slide" Target="/ppt/slides/slide23.xml" Id="Rc91bca25fd5946ba" /><Relationship Type="http://schemas.openxmlformats.org/officeDocument/2006/relationships/slide" Target="/ppt/slides/slide24.xml" Id="R5f171a23ffc94a6b" /><Relationship Type="http://schemas.openxmlformats.org/officeDocument/2006/relationships/slide" Target="/ppt/slides/slide25.xml" Id="Re30b7670435f482f" /><Relationship Type="http://schemas.openxmlformats.org/officeDocument/2006/relationships/slide" Target="/ppt/slides/slide26.xml" Id="R1020f28c0d4c4227" /><Relationship Type="http://schemas.openxmlformats.org/officeDocument/2006/relationships/slide" Target="/ppt/slides/slide27.xml" Id="Rbc1cad9f2782414a" /><Relationship Type="http://schemas.openxmlformats.org/officeDocument/2006/relationships/slide" Target="/ppt/slides/slide28.xml" Id="Rb6aa84c0cf754abf" /><Relationship Type="http://schemas.openxmlformats.org/officeDocument/2006/relationships/slide" Target="/ppt/slides/slide29.xml" Id="R25ed5a05cc944230" /><Relationship Type="http://schemas.openxmlformats.org/officeDocument/2006/relationships/slide" Target="/ppt/slides/slide30.xml" Id="Rd2a436ee681943d3" /><Relationship Type="http://schemas.openxmlformats.org/officeDocument/2006/relationships/slide" Target="/ppt/slides/slide31.xml" Id="R49b0a923f51c4d6e" /><Relationship Type="http://schemas.openxmlformats.org/officeDocument/2006/relationships/slide" Target="/ppt/slides/slide32.xml" Id="Rd02b5597cc4b45e1" /><Relationship Type="http://schemas.openxmlformats.org/officeDocument/2006/relationships/slide" Target="/ppt/slides/slide33.xml" Id="R965f500a58bb444a" /><Relationship Type="http://schemas.openxmlformats.org/officeDocument/2006/relationships/slide" Target="/ppt/slides/slide34.xml" Id="R08e9d46ced2a4937" /><Relationship Type="http://schemas.openxmlformats.org/officeDocument/2006/relationships/slide" Target="/ppt/slides/slide35.xml" Id="R7f58fbe3c6a4472e" /><Relationship Type="http://schemas.openxmlformats.org/officeDocument/2006/relationships/slide" Target="/ppt/slides/slide36.xml" Id="Rce2b216e799446b7" /><Relationship Type="http://schemas.openxmlformats.org/officeDocument/2006/relationships/slide" Target="/ppt/slides/slide37.xml" Id="Rc4c92ff10dc74c6e" /><Relationship Type="http://schemas.openxmlformats.org/officeDocument/2006/relationships/slide" Target="/ppt/slides/slide38.xml" Id="R1c15ed037e6c4cda" /><Relationship Type="http://schemas.openxmlformats.org/officeDocument/2006/relationships/slide" Target="/ppt/slides/slide39.xml" Id="Rd6d214dc53164228" /><Relationship Type="http://schemas.openxmlformats.org/officeDocument/2006/relationships/slide" Target="/ppt/slides/slide40.xml" Id="Ra3732efba8834bf7" /><Relationship Type="http://schemas.openxmlformats.org/officeDocument/2006/relationships/slide" Target="/ppt/slides/slide41.xml" Id="R65e1cf6691c24184" /><Relationship Type="http://schemas.openxmlformats.org/officeDocument/2006/relationships/slide" Target="/ppt/slides/slide42.xml" Id="R6d763f8a76774a69" /><Relationship Type="http://schemas.openxmlformats.org/officeDocument/2006/relationships/slide" Target="/ppt/slides/slide43.xml" Id="Rb11bb242ead44715" /><Relationship Type="http://schemas.openxmlformats.org/officeDocument/2006/relationships/slide" Target="/ppt/slides/slide44.xml" Id="R080cbe66d7994036" /><Relationship Type="http://schemas.openxmlformats.org/officeDocument/2006/relationships/slide" Target="/ppt/slides/slide45.xml" Id="R0a55b981fef14a8b" /><Relationship Type="http://schemas.openxmlformats.org/officeDocument/2006/relationships/slide" Target="/ppt/slides/slide46.xml" Id="R30076781456a4472" /><Relationship Type="http://schemas.openxmlformats.org/officeDocument/2006/relationships/slide" Target="/ppt/slides/slide47.xml" Id="R3e1743fbbaa84242" /><Relationship Type="http://schemas.openxmlformats.org/officeDocument/2006/relationships/slide" Target="/ppt/slides/slide48.xml" Id="Rbf8b03160d47467d" /><Relationship Type="http://schemas.openxmlformats.org/officeDocument/2006/relationships/slide" Target="/ppt/slides/slide49.xml" Id="R58096fa6ed9f4e8f" /><Relationship Type="http://schemas.openxmlformats.org/officeDocument/2006/relationships/slide" Target="/ppt/slides/slide50.xml" Id="Rcff768132cef4dec" /><Relationship Type="http://schemas.openxmlformats.org/officeDocument/2006/relationships/slide" Target="/ppt/slides/slide51.xml" Id="Rc0e01308a6ef446d" /><Relationship Type="http://schemas.openxmlformats.org/officeDocument/2006/relationships/slide" Target="/ppt/slides/slide52.xml" Id="R86f0b0b2412b49f1" /><Relationship Type="http://schemas.openxmlformats.org/officeDocument/2006/relationships/slide" Target="/ppt/slides/slide53.xml" Id="R48dc52dcb93b49ad" /><Relationship Type="http://schemas.openxmlformats.org/officeDocument/2006/relationships/slide" Target="/ppt/slides/slide54.xml" Id="Re2493d0ad2d144c2" /><Relationship Type="http://schemas.openxmlformats.org/officeDocument/2006/relationships/slide" Target="/ppt/slides/slide55.xml" Id="R1dfc402a41a84529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ef958d29427f477f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fe93b860cc1e46cd" /><Relationship Type="http://schemas.openxmlformats.org/officeDocument/2006/relationships/notesMaster" Target="/ppt/notesMasters/notesMaster1.xml" Id="R20445bebf1eb4e84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288bf90cf1b7474c" /><Relationship Type="http://schemas.openxmlformats.org/officeDocument/2006/relationships/notesMaster" Target="/ppt/notesMasters/notesMaster1.xml" Id="Re538ba2edbd64483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f4af280337f14523" /><Relationship Type="http://schemas.openxmlformats.org/officeDocument/2006/relationships/notesMaster" Target="/ppt/notesMasters/notesMaster1.xml" Id="R346d6ea9f6e5412c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a621a3fae25d4d31" /><Relationship Type="http://schemas.openxmlformats.org/officeDocument/2006/relationships/notesMaster" Target="/ppt/notesMasters/notesMaster1.xml" Id="R61fd5ffa05844ccf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8ac85af163e14b82" /><Relationship Type="http://schemas.openxmlformats.org/officeDocument/2006/relationships/notesMaster" Target="/ppt/notesMasters/notesMaster1.xml" Id="R5811997c130541f2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e0b6b7248f7e46f3" /><Relationship Type="http://schemas.openxmlformats.org/officeDocument/2006/relationships/notesMaster" Target="/ppt/notesMasters/notesMaster1.xml" Id="Ra1b31576567347a9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356aa8560f4b437c" /><Relationship Type="http://schemas.openxmlformats.org/officeDocument/2006/relationships/notesMaster" Target="/ppt/notesMasters/notesMaster1.xml" Id="R8dca29c7149143ac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538949a68fc480d" /><Relationship Type="http://schemas.openxmlformats.org/officeDocument/2006/relationships/notesMaster" Target="/ppt/notesMasters/notesMaster1.xml" Id="R7a68bbed39d044ea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f9d920d92f2048cd" /><Relationship Type="http://schemas.openxmlformats.org/officeDocument/2006/relationships/notesMaster" Target="/ppt/notesMasters/notesMaster1.xml" Id="Rca5d2504fcfa4381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5ca77afdc8eb49c6" /><Relationship Type="http://schemas.openxmlformats.org/officeDocument/2006/relationships/notesMaster" Target="/ppt/notesMasters/notesMaster1.xml" Id="R0553085704e24a0f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c8115508576a4d0a" /><Relationship Type="http://schemas.openxmlformats.org/officeDocument/2006/relationships/notesMaster" Target="/ppt/notesMasters/notesMaster1.xml" Id="R1eeb989f22be474d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c363871de70a4c60" /><Relationship Type="http://schemas.openxmlformats.org/officeDocument/2006/relationships/notesMaster" Target="/ppt/notesMasters/notesMaster1.xml" Id="R5d45d073ab9f4e19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3d20b060f5948e9" /><Relationship Type="http://schemas.openxmlformats.org/officeDocument/2006/relationships/notesMaster" Target="/ppt/notesMasters/notesMaster1.xml" Id="Ra13b193a9f57451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1fbe16d27f3947bb" /><Relationship Type="http://schemas.openxmlformats.org/officeDocument/2006/relationships/notesMaster" Target="/ppt/notesMasters/notesMaster1.xml" Id="R086e4154ca704c1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e24d629a56294ca2" /><Relationship Type="http://schemas.openxmlformats.org/officeDocument/2006/relationships/notesMaster" Target="/ppt/notesMasters/notesMaster1.xml" Id="Rf5fdfb2154b54864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7c5684e78c6440c" /><Relationship Type="http://schemas.openxmlformats.org/officeDocument/2006/relationships/notesMaster" Target="/ppt/notesMasters/notesMaster1.xml" Id="Rc2efc4afd124461e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94b6d888db0e4f18" /><Relationship Type="http://schemas.openxmlformats.org/officeDocument/2006/relationships/notesMaster" Target="/ppt/notesMasters/notesMaster1.xml" Id="Rfd261bf7fbd84ddf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e57f3f22d1b43b8" /><Relationship Type="http://schemas.openxmlformats.org/officeDocument/2006/relationships/notesMaster" Target="/ppt/notesMasters/notesMaster1.xml" Id="R61b0bff9544d4cdf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019dee471b444a3f" /><Relationship Type="http://schemas.openxmlformats.org/officeDocument/2006/relationships/notesMaster" Target="/ppt/notesMasters/notesMaster1.xml" Id="R9152ccd8fac648fc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3d9a9662b52f4627" /><Relationship Type="http://schemas.openxmlformats.org/officeDocument/2006/relationships/notesMaster" Target="/ppt/notesMasters/notesMaster1.xml" Id="Rb7e88551ca224f04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e50ee2fbcdff4604" /><Relationship Type="http://schemas.openxmlformats.org/officeDocument/2006/relationships/notesMaster" Target="/ppt/notesMasters/notesMaster1.xml" Id="R5888189a8a2a4084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a5a52903be34527" /><Relationship Type="http://schemas.openxmlformats.org/officeDocument/2006/relationships/notesMaster" Target="/ppt/notesMasters/notesMaster1.xml" Id="R3709a1f4cb8a4bd4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820d2624a7344527" /><Relationship Type="http://schemas.openxmlformats.org/officeDocument/2006/relationships/notesMaster" Target="/ppt/notesMasters/notesMaster1.xml" Id="Ra812b2ddf88243d3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7b3170fb1b5240b1" /><Relationship Type="http://schemas.openxmlformats.org/officeDocument/2006/relationships/notesMaster" Target="/ppt/notesMasters/notesMaster1.xml" Id="Rdcadb3224f2a4ac3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d142ec02b9ce4d7f" /><Relationship Type="http://schemas.openxmlformats.org/officeDocument/2006/relationships/notesMaster" Target="/ppt/notesMasters/notesMaster1.xml" Id="Rdb67a35502d44aff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a4b46a348b8a48c2" /><Relationship Type="http://schemas.openxmlformats.org/officeDocument/2006/relationships/notesMaster" Target="/ppt/notesMasters/notesMaster1.xml" Id="R0a1bc2c21ce44492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25726f75637f449c" /><Relationship Type="http://schemas.openxmlformats.org/officeDocument/2006/relationships/notesMaster" Target="/ppt/notesMasters/notesMaster1.xml" Id="R794499207bb04aa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3e94de4aaa974143" /><Relationship Type="http://schemas.openxmlformats.org/officeDocument/2006/relationships/notesMaster" Target="/ppt/notesMasters/notesMaster1.xml" Id="Rda7e1dec8ef74137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578a5641245a4b66" /><Relationship Type="http://schemas.openxmlformats.org/officeDocument/2006/relationships/notesMaster" Target="/ppt/notesMasters/notesMaster1.xml" Id="Rafbc58e1ddd94c3c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76cc94acc13c46a8" /><Relationship Type="http://schemas.openxmlformats.org/officeDocument/2006/relationships/notesMaster" Target="/ppt/notesMasters/notesMaster1.xml" Id="R30a69ee8e45347cd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2d7fd95bb4be4d97" /><Relationship Type="http://schemas.openxmlformats.org/officeDocument/2006/relationships/notesMaster" Target="/ppt/notesMasters/notesMaster1.xml" Id="R0e96f7cd534b4f41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fadb0730dbeb4c6c" /><Relationship Type="http://schemas.openxmlformats.org/officeDocument/2006/relationships/notesMaster" Target="/ppt/notesMasters/notesMaster1.xml" Id="R6bb47614220d42bc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4ef673019e624df1" /><Relationship Type="http://schemas.openxmlformats.org/officeDocument/2006/relationships/notesMaster" Target="/ppt/notesMasters/notesMaster1.xml" Id="Rf8d36d4f753d496f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babda5cc05eb40da" /><Relationship Type="http://schemas.openxmlformats.org/officeDocument/2006/relationships/notesMaster" Target="/ppt/notesMasters/notesMaster1.xml" Id="R7001661a0448427a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231d5ec969bc4a94" /><Relationship Type="http://schemas.openxmlformats.org/officeDocument/2006/relationships/notesMaster" Target="/ppt/notesMasters/notesMaster1.xml" Id="Ree308857d6604dc5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7a4e8f792bd543fb" /><Relationship Type="http://schemas.openxmlformats.org/officeDocument/2006/relationships/notesMaster" Target="/ppt/notesMasters/notesMaster1.xml" Id="R60c6e344130f4398" /></Relationships>
</file>

<file path=ppt/notesSlides/_rels/notesSlide37.xml.rels>&#65279;<?xml version="1.0" encoding="utf-8"?><Relationships xmlns="http://schemas.openxmlformats.org/package/2006/relationships"><Relationship Type="http://schemas.openxmlformats.org/officeDocument/2006/relationships/slide" Target="/ppt/slides/slide37.xml" Id="R10916572505141f2" /><Relationship Type="http://schemas.openxmlformats.org/officeDocument/2006/relationships/notesMaster" Target="/ppt/notesMasters/notesMaster1.xml" Id="Rc7501b3f2cc84e85" /></Relationships>
</file>

<file path=ppt/notesSlides/_rels/notesSlide38.xml.rels>&#65279;<?xml version="1.0" encoding="utf-8"?><Relationships xmlns="http://schemas.openxmlformats.org/package/2006/relationships"><Relationship Type="http://schemas.openxmlformats.org/officeDocument/2006/relationships/slide" Target="/ppt/slides/slide38.xml" Id="Re29efebfd7f54a5d" /><Relationship Type="http://schemas.openxmlformats.org/officeDocument/2006/relationships/notesMaster" Target="/ppt/notesMasters/notesMaster1.xml" Id="R9bf3eb301b8b4316" /></Relationships>
</file>

<file path=ppt/notesSlides/_rels/notesSlide39.xml.rels>&#65279;<?xml version="1.0" encoding="utf-8"?><Relationships xmlns="http://schemas.openxmlformats.org/package/2006/relationships"><Relationship Type="http://schemas.openxmlformats.org/officeDocument/2006/relationships/slide" Target="/ppt/slides/slide39.xml" Id="R951f64b50d004db1" /><Relationship Type="http://schemas.openxmlformats.org/officeDocument/2006/relationships/notesMaster" Target="/ppt/notesMasters/notesMaster1.xml" Id="Rc1845a2746144514" /></Relationships>
</file>

<file path=ppt/notesSlides/_rels/notesSlide40.xml.rels>&#65279;<?xml version="1.0" encoding="utf-8"?><Relationships xmlns="http://schemas.openxmlformats.org/package/2006/relationships"><Relationship Type="http://schemas.openxmlformats.org/officeDocument/2006/relationships/slide" Target="/ppt/slides/slide40.xml" Id="R3978f20d534f4dea" /><Relationship Type="http://schemas.openxmlformats.org/officeDocument/2006/relationships/notesMaster" Target="/ppt/notesMasters/notesMaster1.xml" Id="Rd59d6039bb684f28" /></Relationships>
</file>

<file path=ppt/notesSlides/_rels/notesSlide41.xml.rels>&#65279;<?xml version="1.0" encoding="utf-8"?><Relationships xmlns="http://schemas.openxmlformats.org/package/2006/relationships"><Relationship Type="http://schemas.openxmlformats.org/officeDocument/2006/relationships/slide" Target="/ppt/slides/slide41.xml" Id="R97a124ced61640ce" /><Relationship Type="http://schemas.openxmlformats.org/officeDocument/2006/relationships/notesMaster" Target="/ppt/notesMasters/notesMaster1.xml" Id="R1a0cb1c316454b75" /></Relationships>
</file>

<file path=ppt/notesSlides/_rels/notesSlide42.xml.rels>&#65279;<?xml version="1.0" encoding="utf-8"?><Relationships xmlns="http://schemas.openxmlformats.org/package/2006/relationships"><Relationship Type="http://schemas.openxmlformats.org/officeDocument/2006/relationships/slide" Target="/ppt/slides/slide42.xml" Id="R851ab752107745e7" /><Relationship Type="http://schemas.openxmlformats.org/officeDocument/2006/relationships/notesMaster" Target="/ppt/notesMasters/notesMaster1.xml" Id="Rdc49fa27d39f4172" /></Relationships>
</file>

<file path=ppt/notesSlides/_rels/notesSlide43.xml.rels>&#65279;<?xml version="1.0" encoding="utf-8"?><Relationships xmlns="http://schemas.openxmlformats.org/package/2006/relationships"><Relationship Type="http://schemas.openxmlformats.org/officeDocument/2006/relationships/slide" Target="/ppt/slides/slide43.xml" Id="Re04bb8cff9104b9c" /><Relationship Type="http://schemas.openxmlformats.org/officeDocument/2006/relationships/notesMaster" Target="/ppt/notesMasters/notesMaster1.xml" Id="Rab260db76c36428e" /></Relationships>
</file>

<file path=ppt/notesSlides/_rels/notesSlide44.xml.rels>&#65279;<?xml version="1.0" encoding="utf-8"?><Relationships xmlns="http://schemas.openxmlformats.org/package/2006/relationships"><Relationship Type="http://schemas.openxmlformats.org/officeDocument/2006/relationships/slide" Target="/ppt/slides/slide44.xml" Id="Raa4fbc00f9504aa5" /><Relationship Type="http://schemas.openxmlformats.org/officeDocument/2006/relationships/notesMaster" Target="/ppt/notesMasters/notesMaster1.xml" Id="R4ac98024fe934cdc" /></Relationships>
</file>

<file path=ppt/notesSlides/_rels/notesSlide45.xml.rels>&#65279;<?xml version="1.0" encoding="utf-8"?><Relationships xmlns="http://schemas.openxmlformats.org/package/2006/relationships"><Relationship Type="http://schemas.openxmlformats.org/officeDocument/2006/relationships/slide" Target="/ppt/slides/slide45.xml" Id="R843b5cfc1a5a46bc" /><Relationship Type="http://schemas.openxmlformats.org/officeDocument/2006/relationships/notesMaster" Target="/ppt/notesMasters/notesMaster1.xml" Id="R03a4f1d191eb41f3" /></Relationships>
</file>

<file path=ppt/notesSlides/_rels/notesSlide46.xml.rels>&#65279;<?xml version="1.0" encoding="utf-8"?><Relationships xmlns="http://schemas.openxmlformats.org/package/2006/relationships"><Relationship Type="http://schemas.openxmlformats.org/officeDocument/2006/relationships/slide" Target="/ppt/slides/slide46.xml" Id="Rce01c98efe6046fc" /><Relationship Type="http://schemas.openxmlformats.org/officeDocument/2006/relationships/notesMaster" Target="/ppt/notesMasters/notesMaster1.xml" Id="Rde7a346bd3f44805" /></Relationships>
</file>

<file path=ppt/notesSlides/_rels/notesSlide47.xml.rels>&#65279;<?xml version="1.0" encoding="utf-8"?><Relationships xmlns="http://schemas.openxmlformats.org/package/2006/relationships"><Relationship Type="http://schemas.openxmlformats.org/officeDocument/2006/relationships/slide" Target="/ppt/slides/slide47.xml" Id="Rae16ff088959402a" /><Relationship Type="http://schemas.openxmlformats.org/officeDocument/2006/relationships/notesMaster" Target="/ppt/notesMasters/notesMaster1.xml" Id="Rd1781720f12e4b2a" /></Relationships>
</file>

<file path=ppt/notesSlides/_rels/notesSlide48.xml.rels>&#65279;<?xml version="1.0" encoding="utf-8"?><Relationships xmlns="http://schemas.openxmlformats.org/package/2006/relationships"><Relationship Type="http://schemas.openxmlformats.org/officeDocument/2006/relationships/slide" Target="/ppt/slides/slide48.xml" Id="Rb8f1ba6d95564318" /><Relationship Type="http://schemas.openxmlformats.org/officeDocument/2006/relationships/notesMaster" Target="/ppt/notesMasters/notesMaster1.xml" Id="R5aa0f719ea384e17" /></Relationships>
</file>

<file path=ppt/notesSlides/_rels/notesSlide49.xml.rels>&#65279;<?xml version="1.0" encoding="utf-8"?><Relationships xmlns="http://schemas.openxmlformats.org/package/2006/relationships"><Relationship Type="http://schemas.openxmlformats.org/officeDocument/2006/relationships/slide" Target="/ppt/slides/slide49.xml" Id="R80509b4c50144e21" /><Relationship Type="http://schemas.openxmlformats.org/officeDocument/2006/relationships/notesMaster" Target="/ppt/notesMasters/notesMaster1.xml" Id="Reccc9985e1ee493e" /></Relationships>
</file>

<file path=ppt/notesSlides/_rels/notesSlide50.xml.rels>&#65279;<?xml version="1.0" encoding="utf-8"?><Relationships xmlns="http://schemas.openxmlformats.org/package/2006/relationships"><Relationship Type="http://schemas.openxmlformats.org/officeDocument/2006/relationships/slide" Target="/ppt/slides/slide50.xml" Id="R1fb44e0bb46545c3" /><Relationship Type="http://schemas.openxmlformats.org/officeDocument/2006/relationships/notesMaster" Target="/ppt/notesMasters/notesMaster1.xml" Id="Ra26fc57b09e149c4" /></Relationships>
</file>

<file path=ppt/notesSlides/_rels/notesSlide51.xml.rels>&#65279;<?xml version="1.0" encoding="utf-8"?><Relationships xmlns="http://schemas.openxmlformats.org/package/2006/relationships"><Relationship Type="http://schemas.openxmlformats.org/officeDocument/2006/relationships/slide" Target="/ppt/slides/slide51.xml" Id="R9aac8345d2d14743" /><Relationship Type="http://schemas.openxmlformats.org/officeDocument/2006/relationships/notesMaster" Target="/ppt/notesMasters/notesMaster1.xml" Id="R794c32a930284fd4" /></Relationships>
</file>

<file path=ppt/notesSlides/_rels/notesSlide52.xml.rels>&#65279;<?xml version="1.0" encoding="utf-8"?><Relationships xmlns="http://schemas.openxmlformats.org/package/2006/relationships"><Relationship Type="http://schemas.openxmlformats.org/officeDocument/2006/relationships/slide" Target="/ppt/slides/slide52.xml" Id="Rb01ffe3ee9724b4a" /><Relationship Type="http://schemas.openxmlformats.org/officeDocument/2006/relationships/notesMaster" Target="/ppt/notesMasters/notesMaster1.xml" Id="R8b09e5094e61419a" /></Relationships>
</file>

<file path=ppt/notesSlides/_rels/notesSlide53.xml.rels>&#65279;<?xml version="1.0" encoding="utf-8"?><Relationships xmlns="http://schemas.openxmlformats.org/package/2006/relationships"><Relationship Type="http://schemas.openxmlformats.org/officeDocument/2006/relationships/slide" Target="/ppt/slides/slide53.xml" Id="Rd9c46cf104354810" /><Relationship Type="http://schemas.openxmlformats.org/officeDocument/2006/relationships/notesMaster" Target="/ppt/notesMasters/notesMaster1.xml" Id="Rcc39810b6bd345db" /></Relationships>
</file>

<file path=ppt/notesSlides/_rels/notesSlide54.xml.rels>&#65279;<?xml version="1.0" encoding="utf-8"?><Relationships xmlns="http://schemas.openxmlformats.org/package/2006/relationships"><Relationship Type="http://schemas.openxmlformats.org/officeDocument/2006/relationships/slide" Target="/ppt/slides/slide54.xml" Id="Rd58f159247c94d10" /><Relationship Type="http://schemas.openxmlformats.org/officeDocument/2006/relationships/notesMaster" Target="/ppt/notesMasters/notesMaster1.xml" Id="R075de2cb16644544" /></Relationships>
</file>

<file path=ppt/notesSlides/_rels/notesSlide55.xml.rels>&#65279;<?xml version="1.0" encoding="utf-8"?><Relationships xmlns="http://schemas.openxmlformats.org/package/2006/relationships"><Relationship Type="http://schemas.openxmlformats.org/officeDocument/2006/relationships/slide" Target="/ppt/slides/slide55.xml" Id="R674ab310488f487e" /><Relationship Type="http://schemas.openxmlformats.org/officeDocument/2006/relationships/notesMaster" Target="/ppt/notesMasters/notesMaster1.xml" Id="Raf067f0dea3b4d97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8f46600579204702" /><Relationship Type="http://schemas.openxmlformats.org/officeDocument/2006/relationships/image" Target="/ppt/media/image.png" Id="R5569690e809d451f" /><Relationship Type="http://schemas.openxmlformats.org/officeDocument/2006/relationships/image" Target="/ppt/media/image2.png" Id="Rda6743060fc14823" /><Relationship Type="http://schemas.openxmlformats.org/officeDocument/2006/relationships/image" Target="/ppt/media/image.jpeg" Id="R971422fb737348bf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f2f195b9dc3b4d2b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5569690e809d451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da6743060fc14823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971422fb737348bf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384ccb11d9914b19" /><Relationship Type="http://schemas.openxmlformats.org/officeDocument/2006/relationships/slideLayout" Target="/ppt/slideLayouts/slideLayout1.xml" Id="R502e3e18e25247c7" /><Relationship Type="http://schemas.openxmlformats.org/officeDocument/2006/relationships/slideLayout" Target="/ppt/slideLayouts/slideLayout2.xml" Id="Redff982d1dbe4c3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502e3e18e25247c7"/>
    <p:sldLayoutId xmlns:r="http://schemas.openxmlformats.org/officeDocument/2006/relationships" id="2147483650" r:id="Redff982d1dbe4c3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ec33b23c364191" /><Relationship Type="http://schemas.openxmlformats.org/officeDocument/2006/relationships/notesSlide" Target="/ppt/notesSlides/notesSlide1.xml" Id="Rb486e9e5796c4d44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e13324deec44f4" /><Relationship Type="http://schemas.openxmlformats.org/officeDocument/2006/relationships/notesSlide" Target="/ppt/notesSlides/notesSlide2.xml" Id="Rb13478a6bfac416a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0ac6fd39cd4669" /><Relationship Type="http://schemas.openxmlformats.org/officeDocument/2006/relationships/notesSlide" Target="/ppt/notesSlides/notesSlide3.xml" Id="Rea41534de73b47e7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6259b2830fc4bc9" /><Relationship Type="http://schemas.openxmlformats.org/officeDocument/2006/relationships/notesSlide" Target="/ppt/notesSlides/notesSlide4.xml" Id="Rbb11b962f49e465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bb62c4945347a4" /><Relationship Type="http://schemas.openxmlformats.org/officeDocument/2006/relationships/notesSlide" Target="/ppt/notesSlides/notesSlide5.xml" Id="Ra8c60f0530994a26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3facd8c5524dea" /><Relationship Type="http://schemas.openxmlformats.org/officeDocument/2006/relationships/notesSlide" Target="/ppt/notesSlides/notesSlide6.xml" Id="Rc40bf1eda063456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a2fa62a046f4eeb" /><Relationship Type="http://schemas.openxmlformats.org/officeDocument/2006/relationships/notesSlide" Target="/ppt/notesSlides/notesSlide7.xml" Id="R883d75b68e1545a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35581a28b95439a" /><Relationship Type="http://schemas.openxmlformats.org/officeDocument/2006/relationships/notesSlide" Target="/ppt/notesSlides/notesSlide8.xml" Id="R0129f52586ef44f3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f1f827e2414c4f" /><Relationship Type="http://schemas.openxmlformats.org/officeDocument/2006/relationships/notesSlide" Target="/ppt/notesSlides/notesSlide9.xml" Id="R7bee7c19bcc348a0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63cc104306411a" /><Relationship Type="http://schemas.openxmlformats.org/officeDocument/2006/relationships/notesSlide" Target="/ppt/notesSlides/notesSlide10.xml" Id="Rcb5d8aa6edc04ea1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3e5ba31897452c" /><Relationship Type="http://schemas.openxmlformats.org/officeDocument/2006/relationships/notesSlide" Target="/ppt/notesSlides/notesSlide11.xml" Id="Re875b07ed17f46f0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915be33b90e40d4" /><Relationship Type="http://schemas.openxmlformats.org/officeDocument/2006/relationships/notesSlide" Target="/ppt/notesSlides/notesSlide12.xml" Id="R78cf0048d59742c0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0f5b8782f9e4632" /><Relationship Type="http://schemas.openxmlformats.org/officeDocument/2006/relationships/notesSlide" Target="/ppt/notesSlides/notesSlide13.xml" Id="Rff7c6070fc15458b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550570a413f4555" /><Relationship Type="http://schemas.openxmlformats.org/officeDocument/2006/relationships/notesSlide" Target="/ppt/notesSlides/notesSlide14.xml" Id="R83b9bae9e0fa44c6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fae7a5efe634675" /><Relationship Type="http://schemas.openxmlformats.org/officeDocument/2006/relationships/notesSlide" Target="/ppt/notesSlides/notesSlide15.xml" Id="R16462e94cdbf42aa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8206de84b64b85" /><Relationship Type="http://schemas.openxmlformats.org/officeDocument/2006/relationships/notesSlide" Target="/ppt/notesSlides/notesSlide16.xml" Id="Rb6022bfb81cd455b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37bafa3c2c47c7" /><Relationship Type="http://schemas.openxmlformats.org/officeDocument/2006/relationships/notesSlide" Target="/ppt/notesSlides/notesSlide17.xml" Id="R81dc9230b95940ed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bb9d7f53e51442f" /><Relationship Type="http://schemas.openxmlformats.org/officeDocument/2006/relationships/notesSlide" Target="/ppt/notesSlides/notesSlide18.xml" Id="R3cfc079312b94800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4913287aeac4d5b" /><Relationship Type="http://schemas.openxmlformats.org/officeDocument/2006/relationships/notesSlide" Target="/ppt/notesSlides/notesSlide19.xml" Id="Rf6e4598e7afa4afb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1a4b2f1d9e4865" /><Relationship Type="http://schemas.openxmlformats.org/officeDocument/2006/relationships/notesSlide" Target="/ppt/notesSlides/notesSlide20.xml" Id="Rece3224b87a24711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ca33550a1243d8" /><Relationship Type="http://schemas.openxmlformats.org/officeDocument/2006/relationships/notesSlide" Target="/ppt/notesSlides/notesSlide21.xml" Id="Rabe6860846a243d7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61b54c800df46f5" /><Relationship Type="http://schemas.openxmlformats.org/officeDocument/2006/relationships/notesSlide" Target="/ppt/notesSlides/notesSlide22.xml" Id="R021420689e8e455b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0498624d8a4414" /><Relationship Type="http://schemas.openxmlformats.org/officeDocument/2006/relationships/notesSlide" Target="/ppt/notesSlides/notesSlide23.xml" Id="Rd2c3719756184ec4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17e573e8b834d61" /><Relationship Type="http://schemas.openxmlformats.org/officeDocument/2006/relationships/notesSlide" Target="/ppt/notesSlides/notesSlide24.xml" Id="Rf2afea92860f4ac1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1231c7b5e384792" /><Relationship Type="http://schemas.openxmlformats.org/officeDocument/2006/relationships/notesSlide" Target="/ppt/notesSlides/notesSlide25.xml" Id="R74d3bd62eb9144bf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9f716a18176423a" /><Relationship Type="http://schemas.openxmlformats.org/officeDocument/2006/relationships/notesSlide" Target="/ppt/notesSlides/notesSlide26.xml" Id="Rd84af927ce5d4e4d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8539f832824e74" /><Relationship Type="http://schemas.openxmlformats.org/officeDocument/2006/relationships/notesSlide" Target="/ppt/notesSlides/notesSlide27.xml" Id="R4e8b3426da724591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4ca31d4de94ac4" /><Relationship Type="http://schemas.openxmlformats.org/officeDocument/2006/relationships/notesSlide" Target="/ppt/notesSlides/notesSlide28.xml" Id="R79c2441408cc4529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37a96a2f6b84489" /><Relationship Type="http://schemas.openxmlformats.org/officeDocument/2006/relationships/notesSlide" Target="/ppt/notesSlides/notesSlide29.xml" Id="R77b267a8fb9e4bb3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73c0948224048ae" /><Relationship Type="http://schemas.openxmlformats.org/officeDocument/2006/relationships/notesSlide" Target="/ppt/notesSlides/notesSlide30.xml" Id="R00c8db84b5bd48d4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c93c1ad430c42b2" /><Relationship Type="http://schemas.openxmlformats.org/officeDocument/2006/relationships/notesSlide" Target="/ppt/notesSlides/notesSlide31.xml" Id="Rd828f2a387db4291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44600b978e447c2" /><Relationship Type="http://schemas.openxmlformats.org/officeDocument/2006/relationships/notesSlide" Target="/ppt/notesSlides/notesSlide32.xml" Id="R4baf7c0371fc4f13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7219e3f3226458a" /><Relationship Type="http://schemas.openxmlformats.org/officeDocument/2006/relationships/notesSlide" Target="/ppt/notesSlides/notesSlide33.xml" Id="R1065c37358de454c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fac500a7f7a40a1" /><Relationship Type="http://schemas.openxmlformats.org/officeDocument/2006/relationships/notesSlide" Target="/ppt/notesSlides/notesSlide34.xml" Id="R7d5cfa6536084e41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32e88c032364f53" /><Relationship Type="http://schemas.openxmlformats.org/officeDocument/2006/relationships/notesSlide" Target="/ppt/notesSlides/notesSlide35.xml" Id="R37706d26104447bc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77b3ba64aee40ba" /><Relationship Type="http://schemas.openxmlformats.org/officeDocument/2006/relationships/notesSlide" Target="/ppt/notesSlides/notesSlide36.xml" Id="R2018f26cc447442d" /></Relationships>
</file>

<file path=ppt/slides/_rels/slide3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afa5e52ac3e4638" /><Relationship Type="http://schemas.openxmlformats.org/officeDocument/2006/relationships/notesSlide" Target="/ppt/notesSlides/notesSlide37.xml" Id="R074de7a82bc248c0" /></Relationships>
</file>

<file path=ppt/slides/_rels/slide3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078a2a0dbb84bb8" /><Relationship Type="http://schemas.openxmlformats.org/officeDocument/2006/relationships/notesSlide" Target="/ppt/notesSlides/notesSlide38.xml" Id="R7bc301549e4742b3" /></Relationships>
</file>

<file path=ppt/slides/_rels/slide3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bc485f0b9db4c98" /><Relationship Type="http://schemas.openxmlformats.org/officeDocument/2006/relationships/notesSlide" Target="/ppt/notesSlides/notesSlide39.xml" Id="R713a5a5c08694c38" /></Relationships>
</file>

<file path=ppt/slides/_rels/slide4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a389905d8a0474e" /><Relationship Type="http://schemas.openxmlformats.org/officeDocument/2006/relationships/notesSlide" Target="/ppt/notesSlides/notesSlide40.xml" Id="Re5539991589c49f7" /></Relationships>
</file>

<file path=ppt/slides/_rels/slide4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5f5394f580e4d4b" /><Relationship Type="http://schemas.openxmlformats.org/officeDocument/2006/relationships/notesSlide" Target="/ppt/notesSlides/notesSlide41.xml" Id="Ra915956a8d3b433e" /></Relationships>
</file>

<file path=ppt/slides/_rels/slide4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e80f3473e944d9" /><Relationship Type="http://schemas.openxmlformats.org/officeDocument/2006/relationships/notesSlide" Target="/ppt/notesSlides/notesSlide42.xml" Id="R85a02f2e93f64d6e" /></Relationships>
</file>

<file path=ppt/slides/_rels/slide4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f62b4e6b0064bad" /><Relationship Type="http://schemas.openxmlformats.org/officeDocument/2006/relationships/notesSlide" Target="/ppt/notesSlides/notesSlide43.xml" Id="Rbef54dca50a34762" /></Relationships>
</file>

<file path=ppt/slides/_rels/slide4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e997b73f3bc4a19" /><Relationship Type="http://schemas.openxmlformats.org/officeDocument/2006/relationships/notesSlide" Target="/ppt/notesSlides/notesSlide44.xml" Id="R70ff6420227f482d" /></Relationships>
</file>

<file path=ppt/slides/_rels/slide4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26f076cdbb4e84" /><Relationship Type="http://schemas.openxmlformats.org/officeDocument/2006/relationships/notesSlide" Target="/ppt/notesSlides/notesSlide45.xml" Id="R29c0994019724387" /></Relationships>
</file>

<file path=ppt/slides/_rels/slide4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0c7537406e14ccb" /><Relationship Type="http://schemas.openxmlformats.org/officeDocument/2006/relationships/notesSlide" Target="/ppt/notesSlides/notesSlide46.xml" Id="R4444e146de7d4aa8" /></Relationships>
</file>

<file path=ppt/slides/_rels/slide4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a0dbdcc8824d87" /><Relationship Type="http://schemas.openxmlformats.org/officeDocument/2006/relationships/notesSlide" Target="/ppt/notesSlides/notesSlide47.xml" Id="Rf00e97b031c34bd3" /></Relationships>
</file>

<file path=ppt/slides/_rels/slide4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0c10fb30c3407f" /><Relationship Type="http://schemas.openxmlformats.org/officeDocument/2006/relationships/notesSlide" Target="/ppt/notesSlides/notesSlide48.xml" Id="R5718d48c6d814e3d" /></Relationships>
</file>

<file path=ppt/slides/_rels/slide4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492b8409574f54" /><Relationship Type="http://schemas.openxmlformats.org/officeDocument/2006/relationships/notesSlide" Target="/ppt/notesSlides/notesSlide49.xml" Id="Rdc93869743a54f56" /></Relationships>
</file>

<file path=ppt/slides/_rels/slide5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843d9da01b14604" /><Relationship Type="http://schemas.openxmlformats.org/officeDocument/2006/relationships/notesSlide" Target="/ppt/notesSlides/notesSlide50.xml" Id="R8fcdd65f7cad41c4" /></Relationships>
</file>

<file path=ppt/slides/_rels/slide5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6c2d5c264254786" /><Relationship Type="http://schemas.openxmlformats.org/officeDocument/2006/relationships/notesSlide" Target="/ppt/notesSlides/notesSlide51.xml" Id="Rd9a72f48bd394086" /></Relationships>
</file>

<file path=ppt/slides/_rels/slide5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d0bea20215c498d" /><Relationship Type="http://schemas.openxmlformats.org/officeDocument/2006/relationships/notesSlide" Target="/ppt/notesSlides/notesSlide52.xml" Id="R8ce7b7fd24e9439a" /></Relationships>
</file>

<file path=ppt/slides/_rels/slide5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b5fdda4fcd64538" /><Relationship Type="http://schemas.openxmlformats.org/officeDocument/2006/relationships/notesSlide" Target="/ppt/notesSlides/notesSlide53.xml" Id="Rf47c525c469742c5" /></Relationships>
</file>

<file path=ppt/slides/_rels/slide5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ab8e33559a04aaa" /><Relationship Type="http://schemas.openxmlformats.org/officeDocument/2006/relationships/notesSlide" Target="/ppt/notesSlides/notesSlide54.xml" Id="R0f4eeddf7ba04c71" /></Relationships>
</file>

<file path=ppt/slides/_rels/slide5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a4c10446e4f4328" /><Relationship Type="http://schemas.openxmlformats.org/officeDocument/2006/relationships/notesSlide" Target="/ppt/notesSlides/notesSlide55.xml" Id="Raff0f5813e914ea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約翰福音第4章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John 4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4:1  |  John 4:1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主知道法利賽人聽見他收門徒，施洗，比約翰還多，（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therefore the Lord knew how the Pharisees had heard that Jesus made and baptized more disciples than John,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4:2  |  John 4:2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其實不是耶穌親自施洗，乃是他的門徒施洗，）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(Though Jesus himself baptized not, but his disciples,)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4:3  |  John 4:3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他就離了猶太，又往加利利去。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 left Judæa, and departed again into Galilee.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4:4  |  John 4:4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必須經過撒馬利亞，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must needs go through Samaria.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4:5  |  John 4:5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於是到了撒馬利亞的一座城，名叫敘加，靠近雅各給他兒子約瑟的那塊地。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cometh he to a city of Samaria, which is called Sychar, near to the parcel of ground that Jacob gave to his son Joseph.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4:6  |  John 4:6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在那裏有雅各井；耶穌因走路困乏，就坐在井旁。那時約有午正。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Jacob’s well was there. Jesus therefore, being wearied with his journey, sat thus on the well: and it was about the sixth hour.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4:7  |  John 4:7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有一個撒馬利亞的婦人來打水。耶穌對她說：「請你給我水喝。」（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 cometh a woman of Samaria to draw water: Jesus saith unto her, Give me to drink.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4:8  |  John 4:8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那時門徒進城買食物去了。）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(For his disciples were gone away unto the city to buy meat.)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4:9  |  John 4:9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撒馬利亞的婦人對他說：「你既是猶太人，怎麼向我一個撒馬利亞婦人要水喝呢？」原來猶太人和撒馬利亞人沒有來往。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saith the woman of Samaria unto him, How is it that thou, being a Jew, askest drink of me, which am a woman of Samaria? for the Jews have no dealings with the Samaritans.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4:10  |  John 4:10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耶穌回答說：「你若知道神的恩賜，和對你說『給我水喝』的是誰，你必早求他，他也必早給了你活水。」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 and said unto her, If thou knewest the gift of God, and who it is that saith to thee, Give me to drink; thou wouldest have asked of him, and he would have given thee living water.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4:11  |  John 4:11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婦人說：「先生，沒有打水的器具，井又深，你從哪裏得活水呢？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woman saith unto him, Sir, thou hast nothing to draw with, and the well is deep: from whence then hast thou that living water?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4:12  |  John 4:12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我們的祖宗雅各將這井留給我們，他自己和兒子並牲畜也都喝這井裏的水，難道你比他還大嗎？」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Art thou greater than our father Jacob, which gave us the well, and drank thereof himself, and his children, and his cattle?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4:13  |  John 4:13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耶穌回答說：「凡喝這水的還要再渴；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answered and said unto her, Whosoever drinketh of this water shall thirst again: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4:14  |  John 4:14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人若喝我所賜的水就永遠不渴。我所賜的水要在他裏頭成為泉源，直湧到永生。」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1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whosoever drinketh of the water that I shall give him shall never thirst; but the water that I shall give him shall be in him a well of water springing up into everlasting life.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4:15  |  John 4:15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婦人說：「先生，請把這水賜給我，叫我不渴，也不用來這麼遠打水。」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woman saith unto him, Sir, give me this water, that I thirst not, neither come hither to draw.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4:16  |  John 4:16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耶穌說：「你去叫你丈夫也到這裏來。」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saith unto her, Go, call thy husband, and come hither.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4:17  |  John 4:17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婦人說：「我沒有丈夫。」耶穌說：「你說沒有丈夫是不錯的。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woman answered and said, I have no husband. Jesus said unto her, Thou hast well said, I have no husband: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4:18  |  John 4:18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你已經有五個丈夫，你現在有的並不是你的丈夫。你這話是真的。」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thou hast had five husbands; and he whom thou now hast is not thy husband: in that saidst thou truly.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4:19  |  John 4:19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婦人說：「先生，我看出你是先知。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woman saith unto him, Sir, I perceive that thou art a prophet.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4:20  |  John 4:20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我們的祖宗在這山上禮拜，你們倒說，應當禮拜的地方是在耶路撒冷。」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Our fathers worshipped in this mountain; and ye say, that in Jerusalem is the place where men ought to worship.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4:21  |  John 4:21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耶穌說：「婦人，你當信我。時候將到，你們拜父，也不在這山上，也不在耶路撒冷。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saith unto her, Woman, believe me, the hour cometh, when ye shall neither in this mountain, nor yet at Jerusalem, worship the Father.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4:22  |  John 4:22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你們所拜的，你們不知道；我們所拜的，我們知道，因為救恩是從猶太人出來的。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worship ye know not what: we know what we worship: for salvation is of the Jews.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4:23  |  John 4:23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時候將到，如今就是了，那真正拜父的，要用心靈和誠實拜他，因為父要這樣的人拜他。」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the hour cometh, and now is, when the true worshippers shall worship the Father in spirit and in truth: for the Father seeketh such to worship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4:24  |  John 4:24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神是個靈，所以拜他的必須用心靈和誠實拜他。」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God is a Spirit: and they that worship him must worship him in spirit and in truth.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4:25  |  John 4:25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婦人說：「我知道彌賽亞（就是那稱為基督的）要來；他來了，必將一切的事都告訴我們。」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woman saith unto him, I know that Messias cometh, which is called Christ: when he is come, he will tell us all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4:26  |  John 4:26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耶穌說：「這和你說話的就是他！」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saith unto her, I that speak unto thee am he.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4:27  |  John 4:27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當下門徒回來，就希奇耶穌和一個婦人說話；只是沒有人說：「你是要甚麼？」或說：「你為甚麼和她說話？」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upon this came his disciples, and marvelled that he talked with the woman: yet no man said, What seekest thou? or, Why talkest thou with her?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4:28  |  John 4:28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那婦人就留下水罐子，往城裏去，對眾人說：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woman then left her waterpot, and went her way into the city, and saith to the men,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4:29  |  John 4:29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「你們來看！有一個人將我素來所行的一切事都給我說出來了，莫非這就是基督嗎？」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Come, see a man, which told me all things that ever I did: is not this the Christ?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4:30  |  John 4:30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眾人就出城，往耶穌那裏去。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they went out of the city, and came unto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4:31  |  John 4:31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這其間，門徒對耶穌說：「拉比，請吃。」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the mean while his disciples prayed him, saying, Master, 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4:32  |  John 4:32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耶穌說：「我有食物吃，是你們不知道的。」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he said unto them, I have meat to eat that ye know not of.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4:33  |  John 4:33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門徒就彼此對問說：「莫非有人拿甚麼給他吃嗎？」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said the disciples one to another, Hath any man brought him ought to eat?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4:34  |  John 4:34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耶穌說：「我的食物就是遵行差我來者的旨意，做成他的工。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saith unto them, My meat is to do the will of him that sent me, and to finish his work.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4:35  |  John 4:35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你們豈不說『到收割的時候還有四個月』嗎？我告訴你們，舉目向田觀看，莊稼已經熟了，可以收割了。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Say not ye, There are yet four months, and then cometh harvest? behold, I say unto you, Lift up your eyes, and look on the fields; for they are white already to harvest.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4:36  |  John 4:36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收割的人得工價，積蓄五穀到永生，叫撒種的和收割的一同快樂。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 that reapeth receiveth wages, and gathereth fruit unto life eternal: that both he that soweth and he that reapeth may rejoice together.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4:37  |  John 4:37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俗語說：『那人撒種，這人收割』，這話可見是真的。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herein is that saying true, One soweth, and another reapeth.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4:38  |  John 4:38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我差你們去收你們所沒有勞苦的；別人勞苦，你們享受他們所勞苦的。」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sent you to reap that whereon ye bestowed no labour: other men laboured, and ye are entered into their labours.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4:39  |  John 4:39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那城裏有好些撒馬利亞人信了耶穌，因為那婦人作見證說：「他將我素來所行的一切事都給我說出來了。」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many of the Samaritans of that city believed on him for the saying of the woman, which testified, He told me all that ever I did.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4:40  |  John 4:40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於是撒馬利亞人來見耶穌，求他在他們那裏住下，他便在那裏住了兩天。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when the Samaritans were come unto him, they besought him that he would tarry with them: and he abode there two days.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4:41  |  John 4:41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因耶穌的話，信的人就更多了，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many more believed because of his own word;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4:42  |  John 4:42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便對婦人說：「現在我們信，不是因為你的話，是我們親自聽見了，知道這真是救世主。」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said unto the woman, Now we believe, not because of thy saying: for we have heard him ourselves, and know that this is indeed the Christ, the Saviour of the world.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4:43  |  John 4:43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過了那兩天，耶穌離了那地方，往加利利去。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after two days he departed thence, and went into Galilee.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4:44  |  John 4:44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因為耶穌自己作過見證說：「先知在本地是沒有人尊敬的。」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Jesus himself testified, that a prophet hath no honour in his own country.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4:45  |  John 4:45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到了加利利，加利利人既然看見他在耶路撒冷過節所行的一切事，就接待他，因為他們也是上去過節。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when he was come into Galilee, the Galilæans received him, having seen all the things that he did at Jerusalem at the feast: for they also went unto the feast.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4:46  |  John 4:46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耶穌又到了加利利的迦拿，就是他從前變水為酒的地方。有一個大臣，他的兒子在迦百農患病。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Jesus came again into Cana of Galilee, where he made the water wine. And there was a certain nobleman, whose son was sick at Capernaum.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4:47  |  John 4:47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他聽見耶穌從猶太到了加利利，就來見他，求他下去醫治他的兒子，因為他兒子快要死了。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he heard that Jesus was come out of Judæa into Galilee, he went unto him, and besought him that he would come down, and heal his son: for he was at the point of death.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4:48  |  John 4:48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耶穌就對他說：「若不看見神蹟奇事，你們總是不信。」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said Jesus unto him, Except ye see signs and wonders, ye will not believe.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4:49  |  John 4:49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那大臣說：「先生，求你趁着我的孩子還沒有死就下去。」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nobleman saith unto him, Sir, come down ere my child die.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4:50  |  John 4:50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耶穌對他說：「回去吧，你的兒子活了！」那人信耶穌所說的話就回去了。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Jesus saith unto him, Go thy way; thy son liveth. And the man believed the word that Jesus had spoken unto him, and he went his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4:51  |  John 4:51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正下去的時候，他的僕人迎見他，說他的兒子活了。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as he was now going down, his servants met him, and told him, saying, Thy son liveth.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4:52  |  John 4:52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他就問甚麼時候見好的。他們說：「昨日未時熱就退了。」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Then enquired he of them the hour when he began to amend. And they said unto him, Yesterday at the seventh hour the fever left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4:53  |  John 4:53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他便知道這正是耶穌對他說「你兒子活了」的時候；他自己和全家就都信了。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So the father knew that it was at the same hour, in the which Jesus said unto him, Thy son liveth: and himself believed, and his whole house.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約翰福音 4:54  |  John 4:54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這是耶穌在加利利行的第二件神蹟，是他從猶太回去以後行的。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This is again the second miracle that Jesus did, when he was come out of Judæa into Galilee.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2026-08-26T14:31:46.6850000Z</dcterms:created>
  <dcterms:modified xsi:type="dcterms:W3CDTF">2026-08-26T14:31:46.6850000Z</dcterms:modified>
</coreProperties>
</file>