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cd9fe63b6074fee" /><Relationship Type="http://schemas.openxmlformats.org/officeDocument/2006/relationships/extended-properties" Target="/docProps/app.xml" Id="Ra7842c800ec34416" /><Relationship Type="http://schemas.openxmlformats.org/officeDocument/2006/relationships/officeDocument" Target="/ppt/presentation.xml" Id="R6a0fd68057b84635" /></Relationships>
</file>

<file path=ppt/presentation.xml><?xml version="1.0" encoding="utf-8"?>
<p:presentation xmlns:p="http://schemas.openxmlformats.org/presentationml/2006/main">
  <p:sldMasterIdLst>
    <p:sldMasterId xmlns:r="http://schemas.openxmlformats.org/officeDocument/2006/relationships" id="2147483648" r:id="R47be1d0889b8488d"/>
  </p:sldMasterIdLst>
  <p:notesMasterIdLst>
    <p:notesMasterId xmlns:r="http://schemas.openxmlformats.org/officeDocument/2006/relationships" r:id="R9bc36fbedce4459f"/>
  </p:notesMasterIdLst>
  <p:sldIdLst>
    <p:sldId xmlns:r="http://schemas.openxmlformats.org/officeDocument/2006/relationships" id="256" r:id="R20e69648ee044110"/>
    <p:sldId xmlns:r="http://schemas.openxmlformats.org/officeDocument/2006/relationships" id="257" r:id="R0f6ea832a058444c"/>
    <p:sldId xmlns:r="http://schemas.openxmlformats.org/officeDocument/2006/relationships" id="258" r:id="Ra8069c9ca4e04585"/>
    <p:sldId xmlns:r="http://schemas.openxmlformats.org/officeDocument/2006/relationships" id="259" r:id="R7be90ccae1814568"/>
    <p:sldId xmlns:r="http://schemas.openxmlformats.org/officeDocument/2006/relationships" id="260" r:id="R89b00576888e4c91"/>
    <p:sldId xmlns:r="http://schemas.openxmlformats.org/officeDocument/2006/relationships" id="261" r:id="R91c56998f88b4fdf"/>
    <p:sldId xmlns:r="http://schemas.openxmlformats.org/officeDocument/2006/relationships" id="262" r:id="R9f16873716954efe"/>
    <p:sldId xmlns:r="http://schemas.openxmlformats.org/officeDocument/2006/relationships" id="263" r:id="Raa08a65236c1478f"/>
    <p:sldId xmlns:r="http://schemas.openxmlformats.org/officeDocument/2006/relationships" id="264" r:id="R0303f73b06a640cc"/>
    <p:sldId xmlns:r="http://schemas.openxmlformats.org/officeDocument/2006/relationships" id="265" r:id="Rd6517b42538543ec"/>
    <p:sldId xmlns:r="http://schemas.openxmlformats.org/officeDocument/2006/relationships" id="266" r:id="R0864978239754f44"/>
    <p:sldId xmlns:r="http://schemas.openxmlformats.org/officeDocument/2006/relationships" id="267" r:id="Rab75757c61a946df"/>
    <p:sldId xmlns:r="http://schemas.openxmlformats.org/officeDocument/2006/relationships" id="268" r:id="R12e44879aeff4525"/>
    <p:sldId xmlns:r="http://schemas.openxmlformats.org/officeDocument/2006/relationships" id="269" r:id="R5eba1747036342b1"/>
    <p:sldId xmlns:r="http://schemas.openxmlformats.org/officeDocument/2006/relationships" id="270" r:id="R94a62d304a66418a"/>
    <p:sldId xmlns:r="http://schemas.openxmlformats.org/officeDocument/2006/relationships" id="271" r:id="R648c3a2712104b99"/>
    <p:sldId xmlns:r="http://schemas.openxmlformats.org/officeDocument/2006/relationships" id="272" r:id="Rea52c2357c674653"/>
    <p:sldId xmlns:r="http://schemas.openxmlformats.org/officeDocument/2006/relationships" id="273" r:id="Rbeb7b9e91cf34173"/>
    <p:sldId xmlns:r="http://schemas.openxmlformats.org/officeDocument/2006/relationships" id="274" r:id="R0422a674a7b440cd"/>
    <p:sldId xmlns:r="http://schemas.openxmlformats.org/officeDocument/2006/relationships" id="275" r:id="Rabf582c1774644d2"/>
    <p:sldId xmlns:r="http://schemas.openxmlformats.org/officeDocument/2006/relationships" id="276" r:id="R1d65351f9e314c40"/>
    <p:sldId xmlns:r="http://schemas.openxmlformats.org/officeDocument/2006/relationships" id="277" r:id="R945ede3af2f34816"/>
    <p:sldId xmlns:r="http://schemas.openxmlformats.org/officeDocument/2006/relationships" id="278" r:id="R4884fa96fc2c458a"/>
    <p:sldId xmlns:r="http://schemas.openxmlformats.org/officeDocument/2006/relationships" id="279" r:id="R8cf9dfda2d294d15"/>
    <p:sldId xmlns:r="http://schemas.openxmlformats.org/officeDocument/2006/relationships" id="280" r:id="R3a227ab063c94d26"/>
    <p:sldId xmlns:r="http://schemas.openxmlformats.org/officeDocument/2006/relationships" id="281" r:id="R98cb949fb504499c"/>
    <p:sldId xmlns:r="http://schemas.openxmlformats.org/officeDocument/2006/relationships" id="282" r:id="Rcb207ba1f0d041e1"/>
    <p:sldId xmlns:r="http://schemas.openxmlformats.org/officeDocument/2006/relationships" id="283" r:id="R9d0c8b80a81b4994"/>
    <p:sldId xmlns:r="http://schemas.openxmlformats.org/officeDocument/2006/relationships" id="284" r:id="R7bf3730394484174"/>
    <p:sldId xmlns:r="http://schemas.openxmlformats.org/officeDocument/2006/relationships" id="285" r:id="R9b3f81003d1b498a"/>
    <p:sldId xmlns:r="http://schemas.openxmlformats.org/officeDocument/2006/relationships" id="286" r:id="Rb386e63b683740b7"/>
    <p:sldId xmlns:r="http://schemas.openxmlformats.org/officeDocument/2006/relationships" id="287" r:id="R71d8a7a592dd4137"/>
    <p:sldId xmlns:r="http://schemas.openxmlformats.org/officeDocument/2006/relationships" id="288" r:id="Rac07207f129c4881"/>
    <p:sldId xmlns:r="http://schemas.openxmlformats.org/officeDocument/2006/relationships" id="289" r:id="R92990e09320c40b6"/>
    <p:sldId xmlns:r="http://schemas.openxmlformats.org/officeDocument/2006/relationships" id="290" r:id="R252b535fe114422d"/>
    <p:sldId xmlns:r="http://schemas.openxmlformats.org/officeDocument/2006/relationships" id="291" r:id="R75c98a7cc631420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1e2d33db05a441c" /><Relationship Type="http://schemas.openxmlformats.org/officeDocument/2006/relationships/slideMaster" Target="/ppt/slideMasters/slideMaster1.xml" Id="R47be1d0889b8488d" /><Relationship Type="http://schemas.openxmlformats.org/officeDocument/2006/relationships/notesMaster" Target="/ppt/notesMasters/notesMaster1.xml" Id="R9bc36fbedce4459f" /><Relationship Type="http://schemas.openxmlformats.org/officeDocument/2006/relationships/presProps" Target="/ppt/presProps.xml" Id="R11b5c86c2b5d4bc3" /><Relationship Type="http://schemas.openxmlformats.org/officeDocument/2006/relationships/tableStyles" Target="/ppt/tableStyles.xml" Id="Rcf313975ed764a46" /><Relationship Type="http://schemas.openxmlformats.org/officeDocument/2006/relationships/slide" Target="/ppt/slides/slide1.xml" Id="R20e69648ee044110" /><Relationship Type="http://schemas.openxmlformats.org/officeDocument/2006/relationships/slide" Target="/ppt/slides/slide2.xml" Id="R0f6ea832a058444c" /><Relationship Type="http://schemas.openxmlformats.org/officeDocument/2006/relationships/slide" Target="/ppt/slides/slide3.xml" Id="Ra8069c9ca4e04585" /><Relationship Type="http://schemas.openxmlformats.org/officeDocument/2006/relationships/slide" Target="/ppt/slides/slide4.xml" Id="R7be90ccae1814568" /><Relationship Type="http://schemas.openxmlformats.org/officeDocument/2006/relationships/slide" Target="/ppt/slides/slide5.xml" Id="R89b00576888e4c91" /><Relationship Type="http://schemas.openxmlformats.org/officeDocument/2006/relationships/slide" Target="/ppt/slides/slide6.xml" Id="R91c56998f88b4fdf" /><Relationship Type="http://schemas.openxmlformats.org/officeDocument/2006/relationships/slide" Target="/ppt/slides/slide7.xml" Id="R9f16873716954efe" /><Relationship Type="http://schemas.openxmlformats.org/officeDocument/2006/relationships/slide" Target="/ppt/slides/slide8.xml" Id="Raa08a65236c1478f" /><Relationship Type="http://schemas.openxmlformats.org/officeDocument/2006/relationships/slide" Target="/ppt/slides/slide9.xml" Id="R0303f73b06a640cc" /><Relationship Type="http://schemas.openxmlformats.org/officeDocument/2006/relationships/slide" Target="/ppt/slides/slide10.xml" Id="Rd6517b42538543ec" /><Relationship Type="http://schemas.openxmlformats.org/officeDocument/2006/relationships/slide" Target="/ppt/slides/slide11.xml" Id="R0864978239754f44" /><Relationship Type="http://schemas.openxmlformats.org/officeDocument/2006/relationships/slide" Target="/ppt/slides/slide12.xml" Id="Rab75757c61a946df" /><Relationship Type="http://schemas.openxmlformats.org/officeDocument/2006/relationships/slide" Target="/ppt/slides/slide13.xml" Id="R12e44879aeff4525" /><Relationship Type="http://schemas.openxmlformats.org/officeDocument/2006/relationships/slide" Target="/ppt/slides/slide14.xml" Id="R5eba1747036342b1" /><Relationship Type="http://schemas.openxmlformats.org/officeDocument/2006/relationships/slide" Target="/ppt/slides/slide15.xml" Id="R94a62d304a66418a" /><Relationship Type="http://schemas.openxmlformats.org/officeDocument/2006/relationships/slide" Target="/ppt/slides/slide16.xml" Id="R648c3a2712104b99" /><Relationship Type="http://schemas.openxmlformats.org/officeDocument/2006/relationships/slide" Target="/ppt/slides/slide17.xml" Id="Rea52c2357c674653" /><Relationship Type="http://schemas.openxmlformats.org/officeDocument/2006/relationships/slide" Target="/ppt/slides/slide18.xml" Id="Rbeb7b9e91cf34173" /><Relationship Type="http://schemas.openxmlformats.org/officeDocument/2006/relationships/slide" Target="/ppt/slides/slide19.xml" Id="R0422a674a7b440cd" /><Relationship Type="http://schemas.openxmlformats.org/officeDocument/2006/relationships/slide" Target="/ppt/slides/slide20.xml" Id="Rabf582c1774644d2" /><Relationship Type="http://schemas.openxmlformats.org/officeDocument/2006/relationships/slide" Target="/ppt/slides/slide21.xml" Id="R1d65351f9e314c40" /><Relationship Type="http://schemas.openxmlformats.org/officeDocument/2006/relationships/slide" Target="/ppt/slides/slide22.xml" Id="R945ede3af2f34816" /><Relationship Type="http://schemas.openxmlformats.org/officeDocument/2006/relationships/slide" Target="/ppt/slides/slide23.xml" Id="R4884fa96fc2c458a" /><Relationship Type="http://schemas.openxmlformats.org/officeDocument/2006/relationships/slide" Target="/ppt/slides/slide24.xml" Id="R8cf9dfda2d294d15" /><Relationship Type="http://schemas.openxmlformats.org/officeDocument/2006/relationships/slide" Target="/ppt/slides/slide25.xml" Id="R3a227ab063c94d26" /><Relationship Type="http://schemas.openxmlformats.org/officeDocument/2006/relationships/slide" Target="/ppt/slides/slide26.xml" Id="R98cb949fb504499c" /><Relationship Type="http://schemas.openxmlformats.org/officeDocument/2006/relationships/slide" Target="/ppt/slides/slide27.xml" Id="Rcb207ba1f0d041e1" /><Relationship Type="http://schemas.openxmlformats.org/officeDocument/2006/relationships/slide" Target="/ppt/slides/slide28.xml" Id="R9d0c8b80a81b4994" /><Relationship Type="http://schemas.openxmlformats.org/officeDocument/2006/relationships/slide" Target="/ppt/slides/slide29.xml" Id="R7bf3730394484174" /><Relationship Type="http://schemas.openxmlformats.org/officeDocument/2006/relationships/slide" Target="/ppt/slides/slide30.xml" Id="R9b3f81003d1b498a" /><Relationship Type="http://schemas.openxmlformats.org/officeDocument/2006/relationships/slide" Target="/ppt/slides/slide31.xml" Id="Rb386e63b683740b7" /><Relationship Type="http://schemas.openxmlformats.org/officeDocument/2006/relationships/slide" Target="/ppt/slides/slide32.xml" Id="R71d8a7a592dd4137" /><Relationship Type="http://schemas.openxmlformats.org/officeDocument/2006/relationships/slide" Target="/ppt/slides/slide33.xml" Id="Rac07207f129c4881" /><Relationship Type="http://schemas.openxmlformats.org/officeDocument/2006/relationships/slide" Target="/ppt/slides/slide34.xml" Id="R92990e09320c40b6" /><Relationship Type="http://schemas.openxmlformats.org/officeDocument/2006/relationships/slide" Target="/ppt/slides/slide35.xml" Id="R252b535fe114422d" /><Relationship Type="http://schemas.openxmlformats.org/officeDocument/2006/relationships/slide" Target="/ppt/slides/slide36.xml" Id="R75c98a7cc631420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fb803ebc6c241f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3e438af27ab43f8" /><Relationship Type="http://schemas.openxmlformats.org/officeDocument/2006/relationships/notesMaster" Target="/ppt/notesMasters/notesMaster1.xml" Id="Rf644bea8b5eb4075" /></Relationships>
</file>

<file path=ppt/notesSlides/_rels/notesSlide2.xml.rels>&#65279;<?xml version="1.0" encoding="utf-8"?><Relationships xmlns="http://schemas.openxmlformats.org/package/2006/relationships"><Relationship Type="http://schemas.openxmlformats.org/officeDocument/2006/relationships/slide" Target="/ppt/slides/slide2.xml" Id="Rd52e4c1cb5d44826" /><Relationship Type="http://schemas.openxmlformats.org/officeDocument/2006/relationships/notesMaster" Target="/ppt/notesMasters/notesMaster1.xml" Id="Ra09ab10a257740bf" /></Relationships>
</file>

<file path=ppt/notesSlides/_rels/notesSlide3.xml.rels>&#65279;<?xml version="1.0" encoding="utf-8"?><Relationships xmlns="http://schemas.openxmlformats.org/package/2006/relationships"><Relationship Type="http://schemas.openxmlformats.org/officeDocument/2006/relationships/slide" Target="/ppt/slides/slide3.xml" Id="R5ec1877955744a3b" /><Relationship Type="http://schemas.openxmlformats.org/officeDocument/2006/relationships/notesMaster" Target="/ppt/notesMasters/notesMaster1.xml" Id="R2da1a2357b8c4164" /></Relationships>
</file>

<file path=ppt/notesSlides/_rels/notesSlide4.xml.rels>&#65279;<?xml version="1.0" encoding="utf-8"?><Relationships xmlns="http://schemas.openxmlformats.org/package/2006/relationships"><Relationship Type="http://schemas.openxmlformats.org/officeDocument/2006/relationships/slide" Target="/ppt/slides/slide4.xml" Id="R89b6f664e5b34405" /><Relationship Type="http://schemas.openxmlformats.org/officeDocument/2006/relationships/notesMaster" Target="/ppt/notesMasters/notesMaster1.xml" Id="R5bc92f9cf1f54db6" /></Relationships>
</file>

<file path=ppt/notesSlides/_rels/notesSlide5.xml.rels>&#65279;<?xml version="1.0" encoding="utf-8"?><Relationships xmlns="http://schemas.openxmlformats.org/package/2006/relationships"><Relationship Type="http://schemas.openxmlformats.org/officeDocument/2006/relationships/slide" Target="/ppt/slides/slide5.xml" Id="R34a0c50c2b6c4250" /><Relationship Type="http://schemas.openxmlformats.org/officeDocument/2006/relationships/notesMaster" Target="/ppt/notesMasters/notesMaster1.xml" Id="Rd5cc26fda9b048c1" /></Relationships>
</file>

<file path=ppt/notesSlides/_rels/notesSlide6.xml.rels>&#65279;<?xml version="1.0" encoding="utf-8"?><Relationships xmlns="http://schemas.openxmlformats.org/package/2006/relationships"><Relationship Type="http://schemas.openxmlformats.org/officeDocument/2006/relationships/slide" Target="/ppt/slides/slide6.xml" Id="R3884b1eda5eb43ba" /><Relationship Type="http://schemas.openxmlformats.org/officeDocument/2006/relationships/notesMaster" Target="/ppt/notesMasters/notesMaster1.xml" Id="R0cabed2370a84571" /></Relationships>
</file>

<file path=ppt/notesSlides/_rels/notesSlide7.xml.rels>&#65279;<?xml version="1.0" encoding="utf-8"?><Relationships xmlns="http://schemas.openxmlformats.org/package/2006/relationships"><Relationship Type="http://schemas.openxmlformats.org/officeDocument/2006/relationships/slide" Target="/ppt/slides/slide7.xml" Id="R3677766ad9394e5c" /><Relationship Type="http://schemas.openxmlformats.org/officeDocument/2006/relationships/notesMaster" Target="/ppt/notesMasters/notesMaster1.xml" Id="Rcc95496899ac48a0" /></Relationships>
</file>

<file path=ppt/notesSlides/_rels/notesSlide8.xml.rels>&#65279;<?xml version="1.0" encoding="utf-8"?><Relationships xmlns="http://schemas.openxmlformats.org/package/2006/relationships"><Relationship Type="http://schemas.openxmlformats.org/officeDocument/2006/relationships/slide" Target="/ppt/slides/slide8.xml" Id="Rab630a1de3504157" /><Relationship Type="http://schemas.openxmlformats.org/officeDocument/2006/relationships/notesMaster" Target="/ppt/notesMasters/notesMaster1.xml" Id="R3880e072121d4d8d" /></Relationships>
</file>

<file path=ppt/notesSlides/_rels/notesSlide9.xml.rels>&#65279;<?xml version="1.0" encoding="utf-8"?><Relationships xmlns="http://schemas.openxmlformats.org/package/2006/relationships"><Relationship Type="http://schemas.openxmlformats.org/officeDocument/2006/relationships/slide" Target="/ppt/slides/slide9.xml" Id="R6ad04f88998d41da" /><Relationship Type="http://schemas.openxmlformats.org/officeDocument/2006/relationships/notesMaster" Target="/ppt/notesMasters/notesMaster1.xml" Id="Raaccea3a8d644ef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52680a6d60e4009" /><Relationship Type="http://schemas.openxmlformats.org/officeDocument/2006/relationships/notesMaster" Target="/ppt/notesMasters/notesMaster1.xml" Id="R04e22a9ed64443e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108f857cefc487d" /><Relationship Type="http://schemas.openxmlformats.org/officeDocument/2006/relationships/notesMaster" Target="/ppt/notesMasters/notesMaster1.xml" Id="R98c3a05701594fe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e312c5406844541" /><Relationship Type="http://schemas.openxmlformats.org/officeDocument/2006/relationships/notesMaster" Target="/ppt/notesMasters/notesMaster1.xml" Id="Rabcd48cdff66454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2b07210c5f44e1d" /><Relationship Type="http://schemas.openxmlformats.org/officeDocument/2006/relationships/notesMaster" Target="/ppt/notesMasters/notesMaster1.xml" Id="R21d5e29f9f0d415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4bb313ce25f4835" /><Relationship Type="http://schemas.openxmlformats.org/officeDocument/2006/relationships/notesMaster" Target="/ppt/notesMasters/notesMaster1.xml" Id="R0985cbaaef0546b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85bf72101ad47e9" /><Relationship Type="http://schemas.openxmlformats.org/officeDocument/2006/relationships/notesMaster" Target="/ppt/notesMasters/notesMaster1.xml" Id="R3e221a6aa09f4519"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1a0d46db673b45d4" /><Relationship Type="http://schemas.openxmlformats.org/officeDocument/2006/relationships/notesMaster" Target="/ppt/notesMasters/notesMaster1.xml" Id="R12f3ac1aefbd4deb"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280d380fd7f4d28" /><Relationship Type="http://schemas.openxmlformats.org/officeDocument/2006/relationships/notesMaster" Target="/ppt/notesMasters/notesMaster1.xml" Id="Re16692aa8275451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687dc794cd64c37" /><Relationship Type="http://schemas.openxmlformats.org/officeDocument/2006/relationships/notesMaster" Target="/ppt/notesMasters/notesMaster1.xml" Id="R69473b762d1a4519"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ec58c55db4614a5d" /><Relationship Type="http://schemas.openxmlformats.org/officeDocument/2006/relationships/notesMaster" Target="/ppt/notesMasters/notesMaster1.xml" Id="R99294ca1948a46e7"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9f603e3fe4b34671" /><Relationship Type="http://schemas.openxmlformats.org/officeDocument/2006/relationships/notesMaster" Target="/ppt/notesMasters/notesMaster1.xml" Id="R69f820383e0049a0"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f596ce1984334fcb" /><Relationship Type="http://schemas.openxmlformats.org/officeDocument/2006/relationships/notesMaster" Target="/ppt/notesMasters/notesMaster1.xml" Id="Rba24ccfc8e0448da"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6d00da4295f419e" /><Relationship Type="http://schemas.openxmlformats.org/officeDocument/2006/relationships/notesMaster" Target="/ppt/notesMasters/notesMaster1.xml" Id="R7f0687cc3aad46d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e9b6b74cce714dc4" /><Relationship Type="http://schemas.openxmlformats.org/officeDocument/2006/relationships/notesMaster" Target="/ppt/notesMasters/notesMaster1.xml" Id="Rd4724790ab224bc3"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b920268aa0b64331" /><Relationship Type="http://schemas.openxmlformats.org/officeDocument/2006/relationships/notesMaster" Target="/ppt/notesMasters/notesMaster1.xml" Id="R955f99c4beb648e6"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a0d6f954f4764a8f" /><Relationship Type="http://schemas.openxmlformats.org/officeDocument/2006/relationships/notesMaster" Target="/ppt/notesMasters/notesMaster1.xml" Id="R52fd190fdbd2451d"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ba48b9d10c0d4a71" /><Relationship Type="http://schemas.openxmlformats.org/officeDocument/2006/relationships/notesMaster" Target="/ppt/notesMasters/notesMaster1.xml" Id="R5b88a6432b024491"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3dc48ef6f3af42be" /><Relationship Type="http://schemas.openxmlformats.org/officeDocument/2006/relationships/notesMaster" Target="/ppt/notesMasters/notesMaster1.xml" Id="R8069ffa314af4881"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59a7586b677b49ba" /><Relationship Type="http://schemas.openxmlformats.org/officeDocument/2006/relationships/notesMaster" Target="/ppt/notesMasters/notesMaster1.xml" Id="R5deb8c86b41242b4"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677a49275c00402a" /><Relationship Type="http://schemas.openxmlformats.org/officeDocument/2006/relationships/notesMaster" Target="/ppt/notesMasters/notesMaster1.xml" Id="Rbf83efe7bab04875"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bc3dbd86727d4f5f" /><Relationship Type="http://schemas.openxmlformats.org/officeDocument/2006/relationships/notesMaster" Target="/ppt/notesMasters/notesMaster1.xml" Id="R9a6dee9a4cb44cab"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68870fcfccdd413d" /><Relationship Type="http://schemas.openxmlformats.org/officeDocument/2006/relationships/notesMaster" Target="/ppt/notesMasters/notesMaster1.xml" Id="R65eb7379d59e41cf"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df15a19883844695" /><Relationship Type="http://schemas.openxmlformats.org/officeDocument/2006/relationships/notesMaster" Target="/ppt/notesMasters/notesMaster1.xml" Id="R4952bb91d964426b"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f789684f0efe47aa" /><Relationship Type="http://schemas.openxmlformats.org/officeDocument/2006/relationships/notesMaster" Target="/ppt/notesMasters/notesMaster1.xml" Id="Ra7a6b4e419de4221"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1bddd990c8204f60" /><Relationship Type="http://schemas.openxmlformats.org/officeDocument/2006/relationships/notesMaster" Target="/ppt/notesMasters/notesMaster1.xml" Id="R9e94d14edff544ef"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a99f0b45cc374437" /><Relationship Type="http://schemas.openxmlformats.org/officeDocument/2006/relationships/notesMaster" Target="/ppt/notesMasters/notesMaster1.xml" Id="R60ce3c1f32864227"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a72c328a27744668" /><Relationship Type="http://schemas.openxmlformats.org/officeDocument/2006/relationships/notesMaster" Target="/ppt/notesMasters/notesMaster1.xml" Id="Rb2ef55dc133946d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36af4109c6e4209" /><Relationship Type="http://schemas.openxmlformats.org/officeDocument/2006/relationships/image" Target="/ppt/media/image.png" Id="R531f4bbb64484f7d" /><Relationship Type="http://schemas.openxmlformats.org/officeDocument/2006/relationships/image" Target="/ppt/media/image2.png" Id="Rea6ce56e3e1c4e78" /><Relationship Type="http://schemas.openxmlformats.org/officeDocument/2006/relationships/image" Target="/ppt/media/image.jpeg" Id="Rde77b66b729a430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ddff73ef1504a12"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531f4bbb64484f7d"/>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ea6ce56e3e1c4e78"/>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de77b66b729a4300"/>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d3b427890bf45fc" /><Relationship Type="http://schemas.openxmlformats.org/officeDocument/2006/relationships/slideLayout" Target="/ppt/slideLayouts/slideLayout1.xml" Id="R20c76661aaca4e44" /><Relationship Type="http://schemas.openxmlformats.org/officeDocument/2006/relationships/slideLayout" Target="/ppt/slideLayouts/slideLayout2.xml" Id="R05c096c979204094"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0c76661aaca4e44"/>
    <p:sldLayoutId xmlns:r="http://schemas.openxmlformats.org/officeDocument/2006/relationships" id="2147483650" r:id="R05c096c979204094"/>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eb91b19ff0544a99" /><Relationship Type="http://schemas.openxmlformats.org/officeDocument/2006/relationships/notesSlide" Target="/ppt/notesSlides/notesSlide1.xml" Id="R445ace5f06874945"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0b540f9c9c9f4253" /><Relationship Type="http://schemas.openxmlformats.org/officeDocument/2006/relationships/notesSlide" Target="/ppt/notesSlides/notesSlide2.xml" Id="Reeb89d727b01438c"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d1675f65d5fe44d6" /><Relationship Type="http://schemas.openxmlformats.org/officeDocument/2006/relationships/notesSlide" Target="/ppt/notesSlides/notesSlide3.xml" Id="R913781a174594074"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2231cb97713243e6" /><Relationship Type="http://schemas.openxmlformats.org/officeDocument/2006/relationships/notesSlide" Target="/ppt/notesSlides/notesSlide4.xml" Id="R30ec26d1ef65416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3e8e0da0bb664506" /><Relationship Type="http://schemas.openxmlformats.org/officeDocument/2006/relationships/notesSlide" Target="/ppt/notesSlides/notesSlide5.xml" Id="Rb5013ba26bcd4319"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dbe25e3a79b94e6c" /><Relationship Type="http://schemas.openxmlformats.org/officeDocument/2006/relationships/notesSlide" Target="/ppt/notesSlides/notesSlide6.xml" Id="Rbdb8a1e2dd864028"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dea744f6ec24406b" /><Relationship Type="http://schemas.openxmlformats.org/officeDocument/2006/relationships/notesSlide" Target="/ppt/notesSlides/notesSlide7.xml" Id="R058da6c4c5604ddb"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09ebf8e1668f42bc" /><Relationship Type="http://schemas.openxmlformats.org/officeDocument/2006/relationships/notesSlide" Target="/ppt/notesSlides/notesSlide8.xml" Id="Reb82dc5ca20047fe"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1422773bf29146e7" /><Relationship Type="http://schemas.openxmlformats.org/officeDocument/2006/relationships/notesSlide" Target="/ppt/notesSlides/notesSlide9.xml" Id="R9843616af1694b8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412b4ffca8ee43ae" /><Relationship Type="http://schemas.openxmlformats.org/officeDocument/2006/relationships/notesSlide" Target="/ppt/notesSlides/notesSlide10.xml" Id="Rdc9b4f2bfe9f426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743d8f2aac784196" /><Relationship Type="http://schemas.openxmlformats.org/officeDocument/2006/relationships/notesSlide" Target="/ppt/notesSlides/notesSlide11.xml" Id="R47b1e860fc9b4b0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e50cd52f0df34b95" /><Relationship Type="http://schemas.openxmlformats.org/officeDocument/2006/relationships/notesSlide" Target="/ppt/notesSlides/notesSlide12.xml" Id="R2059b891f090415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3898dc7539354014" /><Relationship Type="http://schemas.openxmlformats.org/officeDocument/2006/relationships/notesSlide" Target="/ppt/notesSlides/notesSlide13.xml" Id="Rcf846f42ee56458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322008c7513041be" /><Relationship Type="http://schemas.openxmlformats.org/officeDocument/2006/relationships/notesSlide" Target="/ppt/notesSlides/notesSlide14.xml" Id="R53049b9d91c44cd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9ae6ed67ed92461c" /><Relationship Type="http://schemas.openxmlformats.org/officeDocument/2006/relationships/notesSlide" Target="/ppt/notesSlides/notesSlide15.xml" Id="R77820d1d952b412f"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acb2b940f38a4f91" /><Relationship Type="http://schemas.openxmlformats.org/officeDocument/2006/relationships/notesSlide" Target="/ppt/notesSlides/notesSlide16.xml" Id="R097409dad854418a"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6d68a64f63404c1b" /><Relationship Type="http://schemas.openxmlformats.org/officeDocument/2006/relationships/notesSlide" Target="/ppt/notesSlides/notesSlide17.xml" Id="Rf710d9c4e968492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99077a5a8c874500" /><Relationship Type="http://schemas.openxmlformats.org/officeDocument/2006/relationships/notesSlide" Target="/ppt/notesSlides/notesSlide18.xml" Id="R278f5e27e69f459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4f225d0a3fcd4771" /><Relationship Type="http://schemas.openxmlformats.org/officeDocument/2006/relationships/notesSlide" Target="/ppt/notesSlides/notesSlide19.xml" Id="R18c06e97381e49f4"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c84e1a3414e8433d" /><Relationship Type="http://schemas.openxmlformats.org/officeDocument/2006/relationships/notesSlide" Target="/ppt/notesSlides/notesSlide20.xml" Id="Re13fc2bcd7db4911"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646d568382c841fa" /><Relationship Type="http://schemas.openxmlformats.org/officeDocument/2006/relationships/notesSlide" Target="/ppt/notesSlides/notesSlide21.xml" Id="R384b127a29de4368"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59f8c67c01874b33" /><Relationship Type="http://schemas.openxmlformats.org/officeDocument/2006/relationships/notesSlide" Target="/ppt/notesSlides/notesSlide22.xml" Id="Re8b169e6da8a4f9e"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3747ad78cffc4810" /><Relationship Type="http://schemas.openxmlformats.org/officeDocument/2006/relationships/notesSlide" Target="/ppt/notesSlides/notesSlide23.xml" Id="R03a1891bdcc84828"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f7d0ccb35fc9446f" /><Relationship Type="http://schemas.openxmlformats.org/officeDocument/2006/relationships/notesSlide" Target="/ppt/notesSlides/notesSlide24.xml" Id="R6e4fd5da7bab45be"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f5fc103d12fd4f55" /><Relationship Type="http://schemas.openxmlformats.org/officeDocument/2006/relationships/notesSlide" Target="/ppt/notesSlides/notesSlide25.xml" Id="R5d49c32316b44cd9"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be9adc1c939143f4" /><Relationship Type="http://schemas.openxmlformats.org/officeDocument/2006/relationships/notesSlide" Target="/ppt/notesSlides/notesSlide26.xml" Id="Re526250e446c4f86"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b157000bdc00440b" /><Relationship Type="http://schemas.openxmlformats.org/officeDocument/2006/relationships/notesSlide" Target="/ppt/notesSlides/notesSlide27.xml" Id="R246a86feda0241ea"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d53787c370184556" /><Relationship Type="http://schemas.openxmlformats.org/officeDocument/2006/relationships/notesSlide" Target="/ppt/notesSlides/notesSlide28.xml" Id="Rd1634b3644554dc8"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a89a64d42ed04eba" /><Relationship Type="http://schemas.openxmlformats.org/officeDocument/2006/relationships/notesSlide" Target="/ppt/notesSlides/notesSlide29.xml" Id="R45567e043b204817"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8dfec3351c4a4a1d" /><Relationship Type="http://schemas.openxmlformats.org/officeDocument/2006/relationships/notesSlide" Target="/ppt/notesSlides/notesSlide30.xml" Id="R1d88272eee2e4315"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c591dafbd3fb4fb1" /><Relationship Type="http://schemas.openxmlformats.org/officeDocument/2006/relationships/notesSlide" Target="/ppt/notesSlides/notesSlide31.xml" Id="R382a77c41eff4f6e"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f7d6da044eed48d9" /><Relationship Type="http://schemas.openxmlformats.org/officeDocument/2006/relationships/notesSlide" Target="/ppt/notesSlides/notesSlide32.xml" Id="R79c9b5dac9404eb4"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a152c2ef6cf3412e" /><Relationship Type="http://schemas.openxmlformats.org/officeDocument/2006/relationships/notesSlide" Target="/ppt/notesSlides/notesSlide33.xml" Id="R25036c3910ec4ec9"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fb361020f359401a" /><Relationship Type="http://schemas.openxmlformats.org/officeDocument/2006/relationships/notesSlide" Target="/ppt/notesSlides/notesSlide34.xml" Id="Rca8ed596db7849b3"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d51a39515bdf4ad3" /><Relationship Type="http://schemas.openxmlformats.org/officeDocument/2006/relationships/notesSlide" Target="/ppt/notesSlides/notesSlide35.xml" Id="R626a7774d1284a7f"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6d41efdc921140c1" /><Relationship Type="http://schemas.openxmlformats.org/officeDocument/2006/relationships/notesSlide" Target="/ppt/notesSlides/notesSlide36.xml" Id="Rc0836d1cfdbc4175"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創世記第26章</a:t>
            </a:r>
          </a:p>
          <a:p xmlns:a="http://schemas.openxmlformats.org/drawingml/2006/main">
            <a:pPr algn="ctr">
              <a:buNone/>
            </a:pPr>
            <a:r>
              <a:rPr sz="2000">
                <a:solidFill>
                  <a:srgbClr val="FFFFFF"/>
                </a:solidFill>
                <a:latin typeface="Georgia"/>
                <a:ea typeface="Georgia"/>
                <a:cs typeface="Georgia"/>
              </a:rPr>
              <a:t>Genesis 26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26:1  |  Genesis 26:1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在亞伯拉罕的日子，那地有一次饑荒；這時又有饑荒，以撒就往基拉耳去，到非利士人的王亞比米勒那裏。</a:t>
            </a:r>
          </a:p>
          <a:p xmlns:a="http://schemas.openxmlformats.org/drawingml/2006/main">
            <a:pPr algn="ctr">
              <a:buNone/>
            </a:pPr>
            <a:r>
              <a:rPr sz="2100">
                <a:solidFill>
                  <a:srgbClr val="FFFFFF"/>
                </a:solidFill>
                <a:latin typeface="Georgia"/>
                <a:ea typeface="Georgia"/>
                <a:cs typeface="Georgia"/>
              </a:rPr>
              <a:t>And there was a famine in the land, beside the first famine that was in the days of Abraham. And Isaac went unto Abimelech king of the Philistines unto Gerar.</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26:2  |  Genesis 26:2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耶和華向以撒顯現，說：「你不要下埃及去，要住在我所指示你的地。</a:t>
            </a:r>
          </a:p>
          <a:p xmlns:a="http://schemas.openxmlformats.org/drawingml/2006/main">
            <a:pPr algn="ctr">
              <a:buNone/>
            </a:pPr>
            <a:r>
              <a:rPr sz="2400">
                <a:solidFill>
                  <a:srgbClr val="FFFFFF"/>
                </a:solidFill>
                <a:latin typeface="Georgia"/>
                <a:ea typeface="Georgia"/>
                <a:cs typeface="Georgia"/>
              </a:rPr>
              <a:t>And the LORD appeared unto him, and said, Go not down into Egypt; dwell in the land which I shall tell thee of:</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26:3  |  Genesis 26:3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你寄居在這地，我必與你同在，賜福給你，因為我要將這些地都賜給你和你的後裔。我必堅定我向你父亞伯拉罕所起的誓。</a:t>
            </a:r>
          </a:p>
          <a:p xmlns:a="http://schemas.openxmlformats.org/drawingml/2006/main">
            <a:pPr algn="ctr">
              <a:buNone/>
            </a:pPr>
            <a:r>
              <a:rPr sz="2100">
                <a:solidFill>
                  <a:srgbClr val="FFFFFF"/>
                </a:solidFill>
                <a:latin typeface="Georgia"/>
                <a:ea typeface="Georgia"/>
                <a:cs typeface="Georgia"/>
              </a:rPr>
              <a:t>Sojourn in this land, and I will be with thee, and will bless thee; for unto thee, and unto thy seed, I will give all these countries, and I will perform the oath which I sware unto Abraham thy father;</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26:4  |  Genesis 26:4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我要加增你的後裔，像天上的星那樣多，又要將這些地都賜給你的後裔。並且地上萬國必因你的後裔得福－</a:t>
            </a:r>
          </a:p>
          <a:p xmlns:a="http://schemas.openxmlformats.org/drawingml/2006/main">
            <a:pPr algn="ctr">
              <a:buNone/>
            </a:pPr>
            <a:r>
              <a:rPr sz="2100">
                <a:solidFill>
                  <a:srgbClr val="FFFFFF"/>
                </a:solidFill>
                <a:latin typeface="Georgia"/>
                <a:ea typeface="Georgia"/>
                <a:cs typeface="Georgia"/>
              </a:rPr>
              <a:t>And I will make thy seed to multiply as the stars of heaven, and will give unto thy seed all these countries; and in thy seed shall all the nations of the earth be blessed;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26:5  |  Genesis 26:5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都因亞伯拉罕聽從我的話，遵守我的吩咐和我的命令、律例、法度。」</a:t>
            </a:r>
          </a:p>
          <a:p xmlns:a="http://schemas.openxmlformats.org/drawingml/2006/main">
            <a:pPr algn="ctr">
              <a:buNone/>
            </a:pPr>
            <a:r>
              <a:rPr sz="2400">
                <a:solidFill>
                  <a:srgbClr val="FFFFFF"/>
                </a:solidFill>
                <a:latin typeface="Georgia"/>
                <a:ea typeface="Georgia"/>
                <a:cs typeface="Georgia"/>
              </a:rPr>
              <a:t>Because that Abraham obeyed my voice, and kept my charge, my commandments, my statutes, and my laws.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26:6  |  Genesis 26:6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以撒就住在基拉耳。</a:t>
            </a:r>
          </a:p>
          <a:p xmlns:a="http://schemas.openxmlformats.org/drawingml/2006/main">
            <a:pPr algn="ctr">
              <a:buNone/>
            </a:pPr>
            <a:r>
              <a:rPr sz="2800">
                <a:solidFill>
                  <a:srgbClr val="FFFFFF"/>
                </a:solidFill>
                <a:latin typeface="Georgia"/>
                <a:ea typeface="Georgia"/>
                <a:cs typeface="Georgia"/>
              </a:rPr>
              <a:t>And Isaac dwelt in Gerar:</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26:7  |  Genesis 26:7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那地方的人問到他的妻子，他便說：「那是我的妹子。」原來他怕說：「是我的妻子」；[他心裏想]：「恐怕這地方的人為利百加的緣故殺我」，因為她容貌俊美。</a:t>
            </a:r>
          </a:p>
          <a:p xmlns:a="http://schemas.openxmlformats.org/drawingml/2006/main">
            <a:pPr algn="ctr">
              <a:buNone/>
            </a:pPr>
            <a:r>
              <a:rPr sz="2100">
                <a:solidFill>
                  <a:srgbClr val="FFFFFF"/>
                </a:solidFill>
                <a:latin typeface="Georgia"/>
                <a:ea typeface="Georgia"/>
                <a:cs typeface="Georgia"/>
              </a:rPr>
              <a:t>And the men of the place asked him of his wife; and he said, She is my sister: for he feared to say, She is my wife; lest, said he, the men of the place should kill me for Rebekah; because she was fair to look upon.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26:8  |  Genesis 26:8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他在那裏住了許久。有一天，非利士人的王亞比米勒從窗戶裏往外觀看，見以撒和他的妻子利百加戲玩。</a:t>
            </a:r>
          </a:p>
          <a:p xmlns:a="http://schemas.openxmlformats.org/drawingml/2006/main">
            <a:pPr algn="ctr">
              <a:buNone/>
            </a:pPr>
            <a:r>
              <a:rPr sz="2100">
                <a:solidFill>
                  <a:srgbClr val="FFFFFF"/>
                </a:solidFill>
                <a:latin typeface="Georgia"/>
                <a:ea typeface="Georgia"/>
                <a:cs typeface="Georgia"/>
              </a:rPr>
              <a:t>And it came to pass, when he had been there a long time, that Abimelech king of the Philistines looked out at a window, and saw, and, behold, Isaac was sporting with Rebekah his wife.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26:9  |  Genesis 26:9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亞比米勒召了以撒來，對他說：「她實在是你的妻子，你怎麼說她是你的妹子？」以撒說：「我心裏想，恐怕我因她而死。」</a:t>
            </a:r>
          </a:p>
          <a:p xmlns:a="http://schemas.openxmlformats.org/drawingml/2006/main">
            <a:pPr algn="ctr">
              <a:buNone/>
            </a:pPr>
            <a:r>
              <a:rPr sz="2100">
                <a:solidFill>
                  <a:srgbClr val="FFFFFF"/>
                </a:solidFill>
                <a:latin typeface="Georgia"/>
                <a:ea typeface="Georgia"/>
                <a:cs typeface="Georgia"/>
              </a:rPr>
              <a:t>And Abimelech called Isaac, and said, Behold, of a surety she is thy wife: and how saidst thou, She is my sister? And Isaac said unto him, Because I said, Lest I die for her.</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26:10  |  Genesis 26:10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亞比米勒說：「你向我們做的是甚麼事呢？民中險些有人和你的妻同寢，把我們陷在罪裏。」</a:t>
            </a:r>
          </a:p>
          <a:p xmlns:a="http://schemas.openxmlformats.org/drawingml/2006/main">
            <a:pPr algn="ctr">
              <a:buNone/>
            </a:pPr>
            <a:r>
              <a:rPr sz="2100">
                <a:solidFill>
                  <a:srgbClr val="FFFFFF"/>
                </a:solidFill>
                <a:latin typeface="Georgia"/>
                <a:ea typeface="Georgia"/>
                <a:cs typeface="Georgia"/>
              </a:rPr>
              <a:t>And Abimelech said, What is this thou hast done unto us? one of the people might lightly have lien with thy wife, and thou shouldest have brought guiltiness upon us.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26:11  |  Genesis 26:11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於是亞比米勒曉諭眾民說：「凡沾着這個人，或是他妻子的，定要把他治死。」</a:t>
            </a:r>
          </a:p>
          <a:p xmlns:a="http://schemas.openxmlformats.org/drawingml/2006/main">
            <a:pPr algn="ctr">
              <a:buNone/>
            </a:pPr>
            <a:r>
              <a:rPr sz="2400">
                <a:solidFill>
                  <a:srgbClr val="FFFFFF"/>
                </a:solidFill>
                <a:latin typeface="Georgia"/>
                <a:ea typeface="Georgia"/>
                <a:cs typeface="Georgia"/>
              </a:rPr>
              <a:t>And Abimelech charged all his people, saying, He that toucheth this man or his wife shall surely be put to death.</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26:12  |  Genesis 26:12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以撒在那地耕種，那一年有百倍的收成。耶和華賜福給他，</a:t>
            </a:r>
          </a:p>
          <a:p xmlns:a="http://schemas.openxmlformats.org/drawingml/2006/main">
            <a:pPr algn="ctr">
              <a:buNone/>
            </a:pPr>
            <a:r>
              <a:rPr sz="2400">
                <a:solidFill>
                  <a:srgbClr val="FFFFFF"/>
                </a:solidFill>
                <a:latin typeface="Georgia"/>
                <a:ea typeface="Georgia"/>
                <a:cs typeface="Georgia"/>
              </a:rPr>
              <a:t>Then Isaac sowed in that land, and received in the same year an hundredfold: and the LORD blessed him.</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26:13  |  Genesis 26:13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他就昌大，日增月盛，成了大富戶。</a:t>
            </a:r>
          </a:p>
          <a:p xmlns:a="http://schemas.openxmlformats.org/drawingml/2006/main">
            <a:pPr algn="ctr">
              <a:buNone/>
            </a:pPr>
            <a:r>
              <a:rPr sz="2800">
                <a:solidFill>
                  <a:srgbClr val="FFFFFF"/>
                </a:solidFill>
                <a:latin typeface="Georgia"/>
                <a:ea typeface="Georgia"/>
                <a:cs typeface="Georgia"/>
              </a:rPr>
              <a:t>And the man waxed great, and went forward, and grew until he became very great:</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26:14  |  Genesis 26:14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他有羊群牛群，又有許多僕人，非利士人就嫉妒他。</a:t>
            </a:r>
          </a:p>
          <a:p xmlns:a="http://schemas.openxmlformats.org/drawingml/2006/main">
            <a:pPr algn="ctr">
              <a:buNone/>
            </a:pPr>
            <a:r>
              <a:rPr sz="2400">
                <a:solidFill>
                  <a:srgbClr val="FFFFFF"/>
                </a:solidFill>
                <a:latin typeface="Georgia"/>
                <a:ea typeface="Georgia"/>
                <a:cs typeface="Georgia"/>
              </a:rPr>
              <a:t>For he had possession of flocks, and possession of herds, and great store of servants: and the Philistines envied him.</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26:15  |  Genesis 26:15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當他父親亞伯拉罕在世的日子，他父親的僕人所挖的井，非利士人全都塞住，填滿了土。</a:t>
            </a:r>
          </a:p>
          <a:p xmlns:a="http://schemas.openxmlformats.org/drawingml/2006/main">
            <a:pPr algn="ctr">
              <a:buNone/>
            </a:pPr>
            <a:r>
              <a:rPr sz="2100">
                <a:solidFill>
                  <a:srgbClr val="FFFFFF"/>
                </a:solidFill>
                <a:latin typeface="Georgia"/>
                <a:ea typeface="Georgia"/>
                <a:cs typeface="Georgia"/>
              </a:rPr>
              <a:t>For all the wells which his father’s servants had digged in the days of Abraham his father, the Philistines had stopped them, and filled them with earth.</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26:16  |  Genesis 26:16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亞比米勒對以撒說：「你離開我們去吧。因為你比我們強盛得多。」</a:t>
            </a:r>
          </a:p>
          <a:p xmlns:a="http://schemas.openxmlformats.org/drawingml/2006/main">
            <a:pPr algn="ctr">
              <a:buNone/>
            </a:pPr>
            <a:r>
              <a:rPr sz="2800">
                <a:solidFill>
                  <a:srgbClr val="FFFFFF"/>
                </a:solidFill>
                <a:latin typeface="Georgia"/>
                <a:ea typeface="Georgia"/>
                <a:cs typeface="Georgia"/>
              </a:rPr>
              <a:t>And Abimelech said unto Isaac, Go from us; for thou art much mightier than we.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26:17  |  Genesis 26:17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以撒就離開那裏，在基拉耳谷支搭帳棚，住在那裏。</a:t>
            </a:r>
          </a:p>
          <a:p xmlns:a="http://schemas.openxmlformats.org/drawingml/2006/main">
            <a:pPr algn="ctr">
              <a:buNone/>
            </a:pPr>
            <a:r>
              <a:rPr sz="2400">
                <a:solidFill>
                  <a:srgbClr val="FFFFFF"/>
                </a:solidFill>
                <a:latin typeface="Georgia"/>
                <a:ea typeface="Georgia"/>
                <a:cs typeface="Georgia"/>
              </a:rPr>
              <a:t>And Isaac departed thence, and pitched his tent in the valley of Gerar, and dwelt there.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26:18  |  Genesis 26:18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當他父親亞伯拉罕在世之日所挖的水井因非利士人在亞伯拉罕死後塞住了，以撒就重新挖出來，仍照他父親所叫的叫那些井的名字。</a:t>
            </a:r>
          </a:p>
          <a:p xmlns:a="http://schemas.openxmlformats.org/drawingml/2006/main">
            <a:pPr algn="ctr">
              <a:buNone/>
            </a:pPr>
            <a:r>
              <a:rPr sz="1800">
                <a:solidFill>
                  <a:srgbClr val="FFFFFF"/>
                </a:solidFill>
                <a:latin typeface="Georgia"/>
                <a:ea typeface="Georgia"/>
                <a:cs typeface="Georgia"/>
              </a:rPr>
              <a:t>And Isaac digged again the wells of water, which they had digged in the days of Abraham his father; for the Philistines had stopped them after the death of Abraham: and he called their names after the names by which his father had called them.</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26:19  |  Genesis 26:19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以撒的僕人在谷中挖[井]，便得了一口活水井。</a:t>
            </a:r>
          </a:p>
          <a:p xmlns:a="http://schemas.openxmlformats.org/drawingml/2006/main">
            <a:pPr algn="ctr">
              <a:buNone/>
            </a:pPr>
            <a:r>
              <a:rPr sz="2400">
                <a:solidFill>
                  <a:srgbClr val="FFFFFF"/>
                </a:solidFill>
                <a:latin typeface="Georgia"/>
                <a:ea typeface="Georgia"/>
                <a:cs typeface="Georgia"/>
              </a:rPr>
              <a:t>And Isaac’s servants digged in the valley, and found there a well of springing water.</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26:20  |  Genesis 26:20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基拉耳的牧人與以撒的牧人爭競，說：「這水是我們的。」以撒就給那井起名叫埃色，因為他們和他相爭。</a:t>
            </a:r>
          </a:p>
          <a:p xmlns:a="http://schemas.openxmlformats.org/drawingml/2006/main">
            <a:pPr algn="ctr">
              <a:buNone/>
            </a:pPr>
            <a:r>
              <a:rPr sz="2100">
                <a:solidFill>
                  <a:srgbClr val="FFFFFF"/>
                </a:solidFill>
                <a:latin typeface="Georgia"/>
                <a:ea typeface="Georgia"/>
                <a:cs typeface="Georgia"/>
              </a:rPr>
              <a:t>And the herdmen of Gerar did strive with Isaac’s herdmen, saying, The water is ours: and he called the name of the well Esek; because they strove with him.</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26:21  |  Genesis 26:21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以撒的僕人又挖了一口井，他們又為這井爭競，因此以撒給這井起名叫西提拿。</a:t>
            </a:r>
          </a:p>
          <a:p xmlns:a="http://schemas.openxmlformats.org/drawingml/2006/main">
            <a:pPr algn="ctr">
              <a:buNone/>
            </a:pPr>
            <a:r>
              <a:rPr sz="2400">
                <a:solidFill>
                  <a:srgbClr val="FFFFFF"/>
                </a:solidFill>
                <a:latin typeface="Georgia"/>
                <a:ea typeface="Georgia"/>
                <a:cs typeface="Georgia"/>
              </a:rPr>
              <a:t>And they digged another well, and strove for that also: and he called the name of it Sitnah.</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26:22  |  Genesis 26:22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以撒離開那裏，又挖了一口井，他們不為這井爭競了，他就給那井起名叫利河伯。他說：「耶和華現在給我們寬闊之地，我們必在這地昌盛。」</a:t>
            </a:r>
          </a:p>
          <a:p xmlns:a="http://schemas.openxmlformats.org/drawingml/2006/main">
            <a:pPr algn="ctr">
              <a:buNone/>
            </a:pPr>
            <a:r>
              <a:rPr sz="2100">
                <a:solidFill>
                  <a:srgbClr val="FFFFFF"/>
                </a:solidFill>
                <a:latin typeface="Georgia"/>
                <a:ea typeface="Georgia"/>
                <a:cs typeface="Georgia"/>
              </a:rPr>
              <a:t>And he removed from thence, and digged another well; and for that they strove not: and he called the name of it Rehoboth; and he said, For now the LORD hath made room for us, and we shall be fruitful in the land.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26:23  |  Genesis 26:23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以撒從那裏上別是巴去。</a:t>
            </a:r>
          </a:p>
          <a:p xmlns:a="http://schemas.openxmlformats.org/drawingml/2006/main">
            <a:pPr algn="ctr">
              <a:buNone/>
            </a:pPr>
            <a:r>
              <a:rPr sz="2800">
                <a:solidFill>
                  <a:srgbClr val="FFFFFF"/>
                </a:solidFill>
                <a:latin typeface="Georgia"/>
                <a:ea typeface="Georgia"/>
                <a:cs typeface="Georgia"/>
              </a:rPr>
              <a:t>And he went up from thence to Beer-sheba.</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26:24  |  Genesis 26:24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當夜耶和華向他顯現，說：「我是你父親亞伯拉罕的神，不要懼怕！因為我與你同在，要賜福給你，並要為我僕人亞伯拉罕的緣故，使你的後裔繁多。」</a:t>
            </a:r>
          </a:p>
          <a:p xmlns:a="http://schemas.openxmlformats.org/drawingml/2006/main">
            <a:pPr algn="ctr">
              <a:buNone/>
            </a:pPr>
            <a:r>
              <a:rPr sz="2100">
                <a:solidFill>
                  <a:srgbClr val="FFFFFF"/>
                </a:solidFill>
                <a:latin typeface="Georgia"/>
                <a:ea typeface="Georgia"/>
                <a:cs typeface="Georgia"/>
              </a:rPr>
              <a:t>And the LORD appeared unto him the same night, and said, I am the God of Abraham thy father: fear not, for I am with thee, and will bless thee, and multiply thy seed for my servant Abraham’s sake.</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26:25  |  Genesis 26:25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以撒就在那裏築了一座壇，求告耶和華的名，並且支搭帳棚；他的僕人便在那裏挖了一口井。</a:t>
            </a:r>
          </a:p>
          <a:p xmlns:a="http://schemas.openxmlformats.org/drawingml/2006/main">
            <a:pPr algn="ctr">
              <a:buNone/>
            </a:pPr>
            <a:r>
              <a:rPr sz="2400">
                <a:solidFill>
                  <a:srgbClr val="FFFFFF"/>
                </a:solidFill>
                <a:latin typeface="Georgia"/>
                <a:ea typeface="Georgia"/>
                <a:cs typeface="Georgia"/>
              </a:rPr>
              <a:t>And he builded an altar there, and called upon the name of the LORD, and pitched his tent there: and there Isaac’s servants digged a well.</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26:26  |  Genesis 26:26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亞比米勒，同他的朋友亞戶撒和他的軍長非各，從基拉耳來見以撒。</a:t>
            </a:r>
          </a:p>
          <a:p xmlns:a="http://schemas.openxmlformats.org/drawingml/2006/main">
            <a:pPr algn="ctr">
              <a:buNone/>
            </a:pPr>
            <a:r>
              <a:rPr sz="2400">
                <a:solidFill>
                  <a:srgbClr val="FFFFFF"/>
                </a:solidFill>
                <a:latin typeface="Georgia"/>
                <a:ea typeface="Georgia"/>
                <a:cs typeface="Georgia"/>
              </a:rPr>
              <a:t>Then Abimelech went to him from Gerar, and Ahuzzath one of his friends, and Phichol the chief captain of his army.</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26:27  |  Genesis 26:27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以撒對他們說：「你們既然恨我，打發我走了，為甚麼到我這裏來呢？」</a:t>
            </a:r>
          </a:p>
          <a:p xmlns:a="http://schemas.openxmlformats.org/drawingml/2006/main">
            <a:pPr algn="ctr">
              <a:buNone/>
            </a:pPr>
            <a:r>
              <a:rPr sz="2400">
                <a:solidFill>
                  <a:srgbClr val="FFFFFF"/>
                </a:solidFill>
                <a:latin typeface="Georgia"/>
                <a:ea typeface="Georgia"/>
                <a:cs typeface="Georgia"/>
              </a:rPr>
              <a:t>And Isaac said unto them, Wherefore come ye to me, seeing ye hate me, and have sent me away from you?</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26:28  |  Genesis 26:28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他們說：「我們明明地看見耶和華與你同在，便說，不如我們兩下彼此起誓，彼此立約，</a:t>
            </a:r>
          </a:p>
          <a:p xmlns:a="http://schemas.openxmlformats.org/drawingml/2006/main">
            <a:pPr algn="ctr">
              <a:buNone/>
            </a:pPr>
            <a:r>
              <a:rPr sz="2100">
                <a:solidFill>
                  <a:srgbClr val="FFFFFF"/>
                </a:solidFill>
                <a:latin typeface="Georgia"/>
                <a:ea typeface="Georgia"/>
                <a:cs typeface="Georgia"/>
              </a:rPr>
              <a:t>And they said, We saw certainly that the LORD was with thee: and we said, Let there be now an oath betwixt us, even betwixt us and thee, and let us make a covenant with thee;</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26:29  |  Genesis 26:29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使你不害我們，正如我們未曾害你，一味地厚待你，並且打發你平平安安地走。你是蒙耶和華賜福的了。」</a:t>
            </a:r>
          </a:p>
          <a:p xmlns:a="http://schemas.openxmlformats.org/drawingml/2006/main">
            <a:pPr algn="ctr">
              <a:buNone/>
            </a:pPr>
            <a:r>
              <a:rPr sz="2100">
                <a:solidFill>
                  <a:srgbClr val="FFFFFF"/>
                </a:solidFill>
                <a:latin typeface="Georgia"/>
                <a:ea typeface="Georgia"/>
                <a:cs typeface="Georgia"/>
              </a:rPr>
              <a:t>That thou wilt do us no hurt, as we have not touched thee, and as we have done unto thee nothing but good, and have sent thee away in peace: thou art now the blessed of the LORD.</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26:30  |  Genesis 26:30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以撒就為他們設擺筵席，他們便吃了喝了。</a:t>
            </a:r>
          </a:p>
          <a:p xmlns:a="http://schemas.openxmlformats.org/drawingml/2006/main">
            <a:pPr algn="ctr">
              <a:buNone/>
            </a:pPr>
            <a:r>
              <a:rPr sz="2800">
                <a:solidFill>
                  <a:srgbClr val="FFFFFF"/>
                </a:solidFill>
                <a:latin typeface="Georgia"/>
                <a:ea typeface="Georgia"/>
                <a:cs typeface="Georgia"/>
              </a:rPr>
              <a:t>And he made them a feast, and they did eat and drink.</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26:31  |  Genesis 26:31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他們清早起來彼此起誓。以撒打發他們走，他們就平平安安地離開他走了。</a:t>
            </a:r>
          </a:p>
          <a:p xmlns:a="http://schemas.openxmlformats.org/drawingml/2006/main">
            <a:pPr algn="ctr">
              <a:buNone/>
            </a:pPr>
            <a:r>
              <a:rPr sz="2400">
                <a:solidFill>
                  <a:srgbClr val="FFFFFF"/>
                </a:solidFill>
                <a:latin typeface="Georgia"/>
                <a:ea typeface="Georgia"/>
                <a:cs typeface="Georgia"/>
              </a:rPr>
              <a:t>And they rose up betimes in the morning, and sware one to another: and Isaac sent them away, and they departed from him in peace.</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26:32  |  Genesis 26:32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那一天，以撒的僕人來，將挖井的事告訴他說：「我們得了水了。」</a:t>
            </a:r>
          </a:p>
          <a:p xmlns:a="http://schemas.openxmlformats.org/drawingml/2006/main">
            <a:pPr algn="ctr">
              <a:buNone/>
            </a:pPr>
            <a:r>
              <a:rPr sz="2100">
                <a:solidFill>
                  <a:srgbClr val="FFFFFF"/>
                </a:solidFill>
                <a:latin typeface="Georgia"/>
                <a:ea typeface="Georgia"/>
                <a:cs typeface="Georgia"/>
              </a:rPr>
              <a:t>And it came to pass the same day, that Isaac’s servants came, and told him concerning the well which they had digged, and said unto him, We have found water.</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26:33  |  Genesis 26:33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他就給那井起名叫示巴；因此那城叫做別是巴，直到今日。</a:t>
            </a:r>
          </a:p>
          <a:p xmlns:a="http://schemas.openxmlformats.org/drawingml/2006/main">
            <a:pPr algn="ctr">
              <a:buNone/>
            </a:pPr>
            <a:r>
              <a:rPr sz="2400">
                <a:solidFill>
                  <a:srgbClr val="FFFFFF"/>
                </a:solidFill>
                <a:latin typeface="Georgia"/>
                <a:ea typeface="Georgia"/>
                <a:cs typeface="Georgia"/>
              </a:rPr>
              <a:t>And he called it Shebah: therefore the name of the city is Beer-sheba unto this day.</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26:34  |  Genesis 26:34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以掃四十歲的時候娶了赫人比利的女兒猶滴，與赫人以倫的女兒巴實抹為妻。</a:t>
            </a:r>
          </a:p>
          <a:p xmlns:a="http://schemas.openxmlformats.org/drawingml/2006/main">
            <a:pPr algn="ctr">
              <a:buNone/>
            </a:pPr>
            <a:r>
              <a:rPr sz="2400">
                <a:solidFill>
                  <a:srgbClr val="FFFFFF"/>
                </a:solidFill>
                <a:latin typeface="Georgia"/>
                <a:ea typeface="Georgia"/>
                <a:cs typeface="Georgia"/>
              </a:rPr>
              <a:t>And Esau was forty years old when he took to wife Judith the daughter of Beeri the Hittite, and Bashemath the daughter of Elon the Hittite:</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26:35  |  Genesis 26:35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她們常使以撒和利百加心裏愁煩。</a:t>
            </a:r>
          </a:p>
          <a:p xmlns:a="http://schemas.openxmlformats.org/drawingml/2006/main">
            <a:pPr algn="ctr">
              <a:buNone/>
            </a:pPr>
            <a:r>
              <a:rPr sz="2800">
                <a:solidFill>
                  <a:srgbClr val="FFFFFF"/>
                </a:solidFill>
                <a:latin typeface="Georgia"/>
                <a:ea typeface="Georgia"/>
                <a:cs typeface="Georgia"/>
              </a:rPr>
              <a:t>Which were a grief of mind unto Isaac and to Rebekah.</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2026-08-30T04:36:35.5150000Z</dcterms:created>
  <dcterms:modified xsi:type="dcterms:W3CDTF">2026-08-30T04:36:35.5150000Z</dcterms:modified>
</coreProperties>
</file>