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ddb55ab38bc4492" /><Relationship Type="http://schemas.openxmlformats.org/officeDocument/2006/relationships/extended-properties" Target="/docProps/app.xml" Id="Rec25b5117f0c42a6" /><Relationship Type="http://schemas.openxmlformats.org/officeDocument/2006/relationships/officeDocument" Target="/ppt/presentation.xml" Id="Rbc873748f56945b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4018baaa0604df6"/>
  </p:sldMasterIdLst>
  <p:notesMasterIdLst>
    <p:notesMasterId xmlns:r="http://schemas.openxmlformats.org/officeDocument/2006/relationships" r:id="Rd2c2fbf82ed5402f"/>
  </p:notesMasterIdLst>
  <p:sldIdLst>
    <p:sldId xmlns:r="http://schemas.openxmlformats.org/officeDocument/2006/relationships" id="256" r:id="Rd74dd89898264299"/>
    <p:sldId xmlns:r="http://schemas.openxmlformats.org/officeDocument/2006/relationships" id="257" r:id="Rcae7b593964c4ef4"/>
    <p:sldId xmlns:r="http://schemas.openxmlformats.org/officeDocument/2006/relationships" id="258" r:id="R711b1bb9ac904752"/>
    <p:sldId xmlns:r="http://schemas.openxmlformats.org/officeDocument/2006/relationships" id="259" r:id="R184eba266aa04c77"/>
    <p:sldId xmlns:r="http://schemas.openxmlformats.org/officeDocument/2006/relationships" id="260" r:id="Rb3d0ecb816df4ca3"/>
    <p:sldId xmlns:r="http://schemas.openxmlformats.org/officeDocument/2006/relationships" id="261" r:id="R44d1369f66ff4520"/>
    <p:sldId xmlns:r="http://schemas.openxmlformats.org/officeDocument/2006/relationships" id="262" r:id="R444832fa1f3341fa"/>
    <p:sldId xmlns:r="http://schemas.openxmlformats.org/officeDocument/2006/relationships" id="263" r:id="Rf1a4f4cf4ffa4cc5"/>
    <p:sldId xmlns:r="http://schemas.openxmlformats.org/officeDocument/2006/relationships" id="264" r:id="Reb7fb7f4300d40ac"/>
    <p:sldId xmlns:r="http://schemas.openxmlformats.org/officeDocument/2006/relationships" id="265" r:id="R9219b4f936584c76"/>
    <p:sldId xmlns:r="http://schemas.openxmlformats.org/officeDocument/2006/relationships" id="266" r:id="R508d3d2824d94514"/>
    <p:sldId xmlns:r="http://schemas.openxmlformats.org/officeDocument/2006/relationships" id="267" r:id="R174b98336b6646c2"/>
    <p:sldId xmlns:r="http://schemas.openxmlformats.org/officeDocument/2006/relationships" id="268" r:id="R95d1b3e0d8c34807"/>
    <p:sldId xmlns:r="http://schemas.openxmlformats.org/officeDocument/2006/relationships" id="269" r:id="Re8b4bbf18ae74dd4"/>
    <p:sldId xmlns:r="http://schemas.openxmlformats.org/officeDocument/2006/relationships" id="270" r:id="Rb5af43145834479b"/>
    <p:sldId xmlns:r="http://schemas.openxmlformats.org/officeDocument/2006/relationships" id="271" r:id="R2476892d835d46ff"/>
    <p:sldId xmlns:r="http://schemas.openxmlformats.org/officeDocument/2006/relationships" id="272" r:id="R0888c7c6ee0c420a"/>
    <p:sldId xmlns:r="http://schemas.openxmlformats.org/officeDocument/2006/relationships" id="273" r:id="Ra4ca249a99aa4e61"/>
    <p:sldId xmlns:r="http://schemas.openxmlformats.org/officeDocument/2006/relationships" id="274" r:id="R3743ac1790a2496c"/>
    <p:sldId xmlns:r="http://schemas.openxmlformats.org/officeDocument/2006/relationships" id="275" r:id="R5ba41f2a48fb4816"/>
    <p:sldId xmlns:r="http://schemas.openxmlformats.org/officeDocument/2006/relationships" id="276" r:id="R20e4d3adc1c74792"/>
    <p:sldId xmlns:r="http://schemas.openxmlformats.org/officeDocument/2006/relationships" id="277" r:id="R61316b71e61a4d60"/>
    <p:sldId xmlns:r="http://schemas.openxmlformats.org/officeDocument/2006/relationships" id="278" r:id="R65b1b42ed7eb4d7c"/>
    <p:sldId xmlns:r="http://schemas.openxmlformats.org/officeDocument/2006/relationships" id="279" r:id="R925577d9945744a4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246e4ce21364c31" /><Relationship Type="http://schemas.openxmlformats.org/officeDocument/2006/relationships/slideMaster" Target="/ppt/slideMasters/slideMaster1.xml" Id="R54018baaa0604df6" /><Relationship Type="http://schemas.openxmlformats.org/officeDocument/2006/relationships/notesMaster" Target="/ppt/notesMasters/notesMaster1.xml" Id="Rd2c2fbf82ed5402f" /><Relationship Type="http://schemas.openxmlformats.org/officeDocument/2006/relationships/presProps" Target="/ppt/presProps.xml" Id="R46c058cb96a44d9f" /><Relationship Type="http://schemas.openxmlformats.org/officeDocument/2006/relationships/tableStyles" Target="/ppt/tableStyles.xml" Id="R6d54e149d3094fbe" /><Relationship Type="http://schemas.openxmlformats.org/officeDocument/2006/relationships/slide" Target="/ppt/slides/slide1.xml" Id="Rd74dd89898264299" /><Relationship Type="http://schemas.openxmlformats.org/officeDocument/2006/relationships/slide" Target="/ppt/slides/slide2.xml" Id="Rcae7b593964c4ef4" /><Relationship Type="http://schemas.openxmlformats.org/officeDocument/2006/relationships/slide" Target="/ppt/slides/slide3.xml" Id="R711b1bb9ac904752" /><Relationship Type="http://schemas.openxmlformats.org/officeDocument/2006/relationships/slide" Target="/ppt/slides/slide4.xml" Id="R184eba266aa04c77" /><Relationship Type="http://schemas.openxmlformats.org/officeDocument/2006/relationships/slide" Target="/ppt/slides/slide5.xml" Id="Rb3d0ecb816df4ca3" /><Relationship Type="http://schemas.openxmlformats.org/officeDocument/2006/relationships/slide" Target="/ppt/slides/slide6.xml" Id="R44d1369f66ff4520" /><Relationship Type="http://schemas.openxmlformats.org/officeDocument/2006/relationships/slide" Target="/ppt/slides/slide7.xml" Id="R444832fa1f3341fa" /><Relationship Type="http://schemas.openxmlformats.org/officeDocument/2006/relationships/slide" Target="/ppt/slides/slide8.xml" Id="Rf1a4f4cf4ffa4cc5" /><Relationship Type="http://schemas.openxmlformats.org/officeDocument/2006/relationships/slide" Target="/ppt/slides/slide9.xml" Id="Reb7fb7f4300d40ac" /><Relationship Type="http://schemas.openxmlformats.org/officeDocument/2006/relationships/slide" Target="/ppt/slides/slide10.xml" Id="R9219b4f936584c76" /><Relationship Type="http://schemas.openxmlformats.org/officeDocument/2006/relationships/slide" Target="/ppt/slides/slide11.xml" Id="R508d3d2824d94514" /><Relationship Type="http://schemas.openxmlformats.org/officeDocument/2006/relationships/slide" Target="/ppt/slides/slide12.xml" Id="R174b98336b6646c2" /><Relationship Type="http://schemas.openxmlformats.org/officeDocument/2006/relationships/slide" Target="/ppt/slides/slide13.xml" Id="R95d1b3e0d8c34807" /><Relationship Type="http://schemas.openxmlformats.org/officeDocument/2006/relationships/slide" Target="/ppt/slides/slide14.xml" Id="Re8b4bbf18ae74dd4" /><Relationship Type="http://schemas.openxmlformats.org/officeDocument/2006/relationships/slide" Target="/ppt/slides/slide15.xml" Id="Rb5af43145834479b" /><Relationship Type="http://schemas.openxmlformats.org/officeDocument/2006/relationships/slide" Target="/ppt/slides/slide16.xml" Id="R2476892d835d46ff" /><Relationship Type="http://schemas.openxmlformats.org/officeDocument/2006/relationships/slide" Target="/ppt/slides/slide17.xml" Id="R0888c7c6ee0c420a" /><Relationship Type="http://schemas.openxmlformats.org/officeDocument/2006/relationships/slide" Target="/ppt/slides/slide18.xml" Id="Ra4ca249a99aa4e61" /><Relationship Type="http://schemas.openxmlformats.org/officeDocument/2006/relationships/slide" Target="/ppt/slides/slide19.xml" Id="R3743ac1790a2496c" /><Relationship Type="http://schemas.openxmlformats.org/officeDocument/2006/relationships/slide" Target="/ppt/slides/slide20.xml" Id="R5ba41f2a48fb4816" /><Relationship Type="http://schemas.openxmlformats.org/officeDocument/2006/relationships/slide" Target="/ppt/slides/slide21.xml" Id="R20e4d3adc1c74792" /><Relationship Type="http://schemas.openxmlformats.org/officeDocument/2006/relationships/slide" Target="/ppt/slides/slide22.xml" Id="R61316b71e61a4d60" /><Relationship Type="http://schemas.openxmlformats.org/officeDocument/2006/relationships/slide" Target="/ppt/slides/slide23.xml" Id="R65b1b42ed7eb4d7c" /><Relationship Type="http://schemas.openxmlformats.org/officeDocument/2006/relationships/slide" Target="/ppt/slides/slide24.xml" Id="R925577d9945744a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a6cf774f3914ae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ecca49f58704491" /><Relationship Type="http://schemas.openxmlformats.org/officeDocument/2006/relationships/notesMaster" Target="/ppt/notesMasters/notesMaster1.xml" Id="Re37c62c020eb40a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a47a943ede24a94" /><Relationship Type="http://schemas.openxmlformats.org/officeDocument/2006/relationships/notesMaster" Target="/ppt/notesMasters/notesMaster1.xml" Id="R021bccfa15c1437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28734fe0ca04bcb" /><Relationship Type="http://schemas.openxmlformats.org/officeDocument/2006/relationships/notesMaster" Target="/ppt/notesMasters/notesMaster1.xml" Id="R10f0a2fef4bc4c3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e2f2a40b641b45a0" /><Relationship Type="http://schemas.openxmlformats.org/officeDocument/2006/relationships/notesMaster" Target="/ppt/notesMasters/notesMaster1.xml" Id="Rd63debc3570a42d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d62c77a641543a3" /><Relationship Type="http://schemas.openxmlformats.org/officeDocument/2006/relationships/notesMaster" Target="/ppt/notesMasters/notesMaster1.xml" Id="Racd86d75993843a0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dc37b8f40a94db4" /><Relationship Type="http://schemas.openxmlformats.org/officeDocument/2006/relationships/notesMaster" Target="/ppt/notesMasters/notesMaster1.xml" Id="Rb1908202465f4b8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e25ee8dd3a64fa7" /><Relationship Type="http://schemas.openxmlformats.org/officeDocument/2006/relationships/notesMaster" Target="/ppt/notesMasters/notesMaster1.xml" Id="R3277f7c203534dbd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9eeee35ed834ee3" /><Relationship Type="http://schemas.openxmlformats.org/officeDocument/2006/relationships/notesMaster" Target="/ppt/notesMasters/notesMaster1.xml" Id="R094eca1aa722449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e67e9cea0004a6c" /><Relationship Type="http://schemas.openxmlformats.org/officeDocument/2006/relationships/notesMaster" Target="/ppt/notesMasters/notesMaster1.xml" Id="Rb6eb66befa5c49d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6e7127f8614a4114" /><Relationship Type="http://schemas.openxmlformats.org/officeDocument/2006/relationships/notesMaster" Target="/ppt/notesMasters/notesMaster1.xml" Id="R67bb2f73496b487a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d05d889808f14491" /><Relationship Type="http://schemas.openxmlformats.org/officeDocument/2006/relationships/notesMaster" Target="/ppt/notesMasters/notesMaster1.xml" Id="Rd66cc914cf8f447a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ec574d30f384498" /><Relationship Type="http://schemas.openxmlformats.org/officeDocument/2006/relationships/notesMaster" Target="/ppt/notesMasters/notesMaster1.xml" Id="R5104340985f24517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52186685919461f" /><Relationship Type="http://schemas.openxmlformats.org/officeDocument/2006/relationships/notesMaster" Target="/ppt/notesMasters/notesMaster1.xml" Id="Rc7b4c791cc674d7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a3d677d484264307" /><Relationship Type="http://schemas.openxmlformats.org/officeDocument/2006/relationships/notesMaster" Target="/ppt/notesMasters/notesMaster1.xml" Id="Rd39278cfc71c4344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2f47b0df52254af4" /><Relationship Type="http://schemas.openxmlformats.org/officeDocument/2006/relationships/notesMaster" Target="/ppt/notesMasters/notesMaster1.xml" Id="Rbe3ce4919cce4c99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4eb361da458d4f65" /><Relationship Type="http://schemas.openxmlformats.org/officeDocument/2006/relationships/notesMaster" Target="/ppt/notesMasters/notesMaster1.xml" Id="Rf41b6ff2bb4247ce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15cf26ee9ef2404b" /><Relationship Type="http://schemas.openxmlformats.org/officeDocument/2006/relationships/notesMaster" Target="/ppt/notesMasters/notesMaster1.xml" Id="Rccc078c039a84545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15a49724aca942d9" /><Relationship Type="http://schemas.openxmlformats.org/officeDocument/2006/relationships/notesMaster" Target="/ppt/notesMasters/notesMaster1.xml" Id="Rf4cb56f710fa4e01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f309cd0bbaa5443a" /><Relationship Type="http://schemas.openxmlformats.org/officeDocument/2006/relationships/notesMaster" Target="/ppt/notesMasters/notesMaster1.xml" Id="Ra979a7e3c500448e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5787b1124ab940c5" /><Relationship Type="http://schemas.openxmlformats.org/officeDocument/2006/relationships/notesMaster" Target="/ppt/notesMasters/notesMaster1.xml" Id="R6ad652095e1542a2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e8d6e008b1684418" /><Relationship Type="http://schemas.openxmlformats.org/officeDocument/2006/relationships/notesMaster" Target="/ppt/notesMasters/notesMaster1.xml" Id="R2049d6c6ecf240ec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46649d2744e943d2" /><Relationship Type="http://schemas.openxmlformats.org/officeDocument/2006/relationships/notesMaster" Target="/ppt/notesMasters/notesMaster1.xml" Id="Re2b0973a6d58403c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4abb1920f7ef4efd" /><Relationship Type="http://schemas.openxmlformats.org/officeDocument/2006/relationships/notesMaster" Target="/ppt/notesMasters/notesMaster1.xml" Id="R95ab09bd82e94323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ea3e554b85a64efa" /><Relationship Type="http://schemas.openxmlformats.org/officeDocument/2006/relationships/notesMaster" Target="/ppt/notesMasters/notesMaster1.xml" Id="Rce4dc4d61aff4fe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a254f99c4d84998" /><Relationship Type="http://schemas.openxmlformats.org/officeDocument/2006/relationships/image" Target="/ppt/media/image.png" Id="Rcff3ab5eabd34e24" /><Relationship Type="http://schemas.openxmlformats.org/officeDocument/2006/relationships/image" Target="/ppt/media/image2.png" Id="Ra87f6eebf51a407a" /><Relationship Type="http://schemas.openxmlformats.org/officeDocument/2006/relationships/image" Target="/ppt/media/image.jpeg" Id="R913476f23cff40a9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30c96b36bf243b8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cff3ab5eabd34e24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a87f6eebf51a407a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13476f23cff40a9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5678b035f4a4ea2" /><Relationship Type="http://schemas.openxmlformats.org/officeDocument/2006/relationships/slideLayout" Target="/ppt/slideLayouts/slideLayout1.xml" Id="R3e7c97a375af4297" /><Relationship Type="http://schemas.openxmlformats.org/officeDocument/2006/relationships/slideLayout" Target="/ppt/slideLayouts/slideLayout2.xml" Id="Re943bbb960444557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e7c97a375af4297"/>
    <p:sldLayoutId xmlns:r="http://schemas.openxmlformats.org/officeDocument/2006/relationships" id="2147483650" r:id="Re943bbb960444557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d70749268b4841" /><Relationship Type="http://schemas.openxmlformats.org/officeDocument/2006/relationships/notesSlide" Target="/ppt/notesSlides/notesSlide1.xml" Id="R521570390075401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cd440330b8491f" /><Relationship Type="http://schemas.openxmlformats.org/officeDocument/2006/relationships/notesSlide" Target="/ppt/notesSlides/notesSlide2.xml" Id="R17a9863766f6419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6120f700c04f62" /><Relationship Type="http://schemas.openxmlformats.org/officeDocument/2006/relationships/notesSlide" Target="/ppt/notesSlides/notesSlide3.xml" Id="Ra4b130f735a1469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5e5f3f38d14912" /><Relationship Type="http://schemas.openxmlformats.org/officeDocument/2006/relationships/notesSlide" Target="/ppt/notesSlides/notesSlide4.xml" Id="Rf1d3f50bb8bd428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57ca02ec3a44d8" /><Relationship Type="http://schemas.openxmlformats.org/officeDocument/2006/relationships/notesSlide" Target="/ppt/notesSlides/notesSlide5.xml" Id="R65d015d97198493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0328b45e964609" /><Relationship Type="http://schemas.openxmlformats.org/officeDocument/2006/relationships/notesSlide" Target="/ppt/notesSlides/notesSlide6.xml" Id="Redc9220535ed4b7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ec1e2c07a64663" /><Relationship Type="http://schemas.openxmlformats.org/officeDocument/2006/relationships/notesSlide" Target="/ppt/notesSlides/notesSlide7.xml" Id="R734162601ec1467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b071d8c7154329" /><Relationship Type="http://schemas.openxmlformats.org/officeDocument/2006/relationships/notesSlide" Target="/ppt/notesSlides/notesSlide8.xml" Id="R11c423a2351d48d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46395a0d2f04bb1" /><Relationship Type="http://schemas.openxmlformats.org/officeDocument/2006/relationships/notesSlide" Target="/ppt/notesSlides/notesSlide9.xml" Id="Rbcef3c67081f46cb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f8fccdc2e54dc4" /><Relationship Type="http://schemas.openxmlformats.org/officeDocument/2006/relationships/notesSlide" Target="/ppt/notesSlides/notesSlide10.xml" Id="Re26e0443c2e84fc7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11347e7c4d4aad" /><Relationship Type="http://schemas.openxmlformats.org/officeDocument/2006/relationships/notesSlide" Target="/ppt/notesSlides/notesSlide11.xml" Id="R293a5d08464d458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e9d713adbb428f" /><Relationship Type="http://schemas.openxmlformats.org/officeDocument/2006/relationships/notesSlide" Target="/ppt/notesSlides/notesSlide12.xml" Id="R20a3a0360f614a87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59a23f3be74b4c" /><Relationship Type="http://schemas.openxmlformats.org/officeDocument/2006/relationships/notesSlide" Target="/ppt/notesSlides/notesSlide13.xml" Id="R93f793aadcad4b8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6cc1f629ae54349" /><Relationship Type="http://schemas.openxmlformats.org/officeDocument/2006/relationships/notesSlide" Target="/ppt/notesSlides/notesSlide14.xml" Id="R86f6b3454c67450d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116668b64a463b" /><Relationship Type="http://schemas.openxmlformats.org/officeDocument/2006/relationships/notesSlide" Target="/ppt/notesSlides/notesSlide15.xml" Id="R9fd3f8c6bba74717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52f4bd755d6456f" /><Relationship Type="http://schemas.openxmlformats.org/officeDocument/2006/relationships/notesSlide" Target="/ppt/notesSlides/notesSlide16.xml" Id="Rbb2c863b6c194697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6656d7a77a45a7" /><Relationship Type="http://schemas.openxmlformats.org/officeDocument/2006/relationships/notesSlide" Target="/ppt/notesSlides/notesSlide17.xml" Id="Rbc676ac677934bac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af7f0d31964ac9" /><Relationship Type="http://schemas.openxmlformats.org/officeDocument/2006/relationships/notesSlide" Target="/ppt/notesSlides/notesSlide18.xml" Id="R6b394d465da4491e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eaf251314043bf" /><Relationship Type="http://schemas.openxmlformats.org/officeDocument/2006/relationships/notesSlide" Target="/ppt/notesSlides/notesSlide19.xml" Id="Ra8f5ed28659042cf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05d23a806d4c7b" /><Relationship Type="http://schemas.openxmlformats.org/officeDocument/2006/relationships/notesSlide" Target="/ppt/notesSlides/notesSlide20.xml" Id="Rf858b7ebdb264bda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1d764082444117" /><Relationship Type="http://schemas.openxmlformats.org/officeDocument/2006/relationships/notesSlide" Target="/ppt/notesSlides/notesSlide21.xml" Id="Rbd87521b7f4842c1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a1881770314c9e" /><Relationship Type="http://schemas.openxmlformats.org/officeDocument/2006/relationships/notesSlide" Target="/ppt/notesSlides/notesSlide22.xml" Id="R49a40a6d20a640dd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92fef7a66704161" /><Relationship Type="http://schemas.openxmlformats.org/officeDocument/2006/relationships/notesSlide" Target="/ppt/notesSlides/notesSlide23.xml" Id="R0c5d2a38f9fc4e63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9ed8cbaed84bfe" /><Relationship Type="http://schemas.openxmlformats.org/officeDocument/2006/relationships/notesSlide" Target="/ppt/notesSlides/notesSlide24.xml" Id="Rf83f52202646447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以弗所書第1章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Ephesians 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1:1  |  Ephesians 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奉神旨意，作基督耶穌使徒的保羅，寫信給在以弗所的聖徒，就是在基督耶穌裏有忠心的人。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Paul, an apostle of Jesus Christ by the will of God, to the saints which are at Ephesus, and to the faithful in Christ Jesus: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1:2  |  Ephesians 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願恩惠、平安從神我們的父和主耶穌基督歸與你們！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Grace be to you, and peace, from God our Father, and from the Lord Jesus Christ.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1:3  |  Ephesians 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願頌讚歸與我們主耶穌基督的父神！他在基督裏曾賜給我們天上各樣屬靈的福氣：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Blessed be the God and Father of our Lord Jesus Christ, who hath blessed us with all spiritual blessings in heavenly places in Christ: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1:4  |  Ephesians 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就如神從創立世界以前，在基督裏揀選了我們，使我們在他面前成為聖潔，無有瑕疵；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According as he hath chosen us in him before the foundation of the world, that we should be holy and without blame before him in love: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1:5  |  Ephesians 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又因愛我們，就按着自己的意旨所喜悅的，預定我們藉着耶穌基督得兒子的名分，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Having predestinated us unto the adoption of children by Jesus Christ to himself, according to the good pleasure of his will,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1:6  |  Ephesians 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使他榮耀的恩典得着稱讚；這恩典是他在愛子裏所賜給我們的。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the praise of the glory of his grace, wherein he hath made us accepted in the beloved.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1:7  |  Ephesians 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我們藉這愛子的血得蒙救贖，過犯得以赦免，乃是照他豐富的恩典。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whom we have redemption through his blood, the forgiveness of sins, according to the riches of his grace;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1:8  |  Ephesians 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這恩典是神用諸般智慧聰明，充充足足賞給我們的；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Wherein he hath abounded toward us in all wisdom and prudence;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1:9  |  Ephesians 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都是照他自己所預定的美意，叫我們知道他旨意的奧祕，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Having made known unto us the mystery of his will, according to his good pleasure which he hath purposed in himself: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1:10  |  Ephesians 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要照所安排的，在日期滿足的時候，使天上、地上、一切所有的都在基督裏面同歸於一。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in the dispensation of the fulness of times he might gather together in one all things in Christ, both which are in heaven, and which are on earth; even in him: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1:11  |  Ephesians 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我們也在他裏面得了基業；這原是那位隨己意行、做萬事的，照着他旨意所預定的，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whom also we have obtained an inheritance, being predestinated according to the purpose of him who worketh all things after the counsel of his own will: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1:12  |  Ephesians 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叫他的榮耀從我們這首先在基督裏有盼望的人可以得着稱讚。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we should be to the praise of his glory, who first trusted in Christ.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1:13  |  Ephesians 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你們既聽見真理的道，就是那叫你們得救的福音，也[信了]基督，既然信他，就受了所應許的聖靈為印記。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whom ye also trusted, after that ye heard the word of truth, the gospel of your salvation: in whom also after that ye believed, ye were sealed with that holy Spirit of promise,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1:14  |  Ephesians 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這聖靈是我們得基業的憑據，直等到[神]之民被贖，使他的榮耀得着稱讚。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is the earnest of our inheritance until the redemption of the purchased possession, unto the praise of his glory.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1:15  |  Ephesians 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因此，我既聽見你們信從主耶穌，親愛眾聖徒，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I also, after I heard of your faith in the Lord Jesus, and love unto all the saints,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1:16  |  Ephesians 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就為你們不住地感謝神。禱告的時候，常提到你們，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Cease not to give thanks for you, making mention of you in my prayers;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1:17  |  Ephesians 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求我們主耶穌基督的神，榮耀的父，將那賜人智慧和啟示的靈賞給你們，使你們真知道他，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the God of our Lord Jesus Christ, the Father of glory, may give unto you the spirit of wisdom and revelation in the knowledge of him: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1:18  |  Ephesians 1:18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並且照明你們心中的眼睛，使你們知道他的恩召有何等指望，他在聖徒中得的基業有何等豐盛的榮耀；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eyes of your understanding being enlightened; that ye may know what is the hope of his calling, and what the riches of the glory of his inheritance in the saints,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1:19  |  Ephesians 1:19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並[知道]他向我們這信的人所顯的能力是何等浩大，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what is the exceeding greatness of his power to us-ward who believe, according to the working of his mighty power,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1:20  |  Ephesians 1:20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就是照他在基督身上所運行的大能大力，使他從死裏復活，叫他在天上坐在自己的右邊，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he wrought in Christ, when he raised him from the dead, and set him at his own right hand in the heavenly places,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1:21  |  Ephesians 1:21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遠超過一切執政的、掌權的、有能的、主治的，和一切有名的；不但是今世的，連來世的也都超過了。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Far above all principality, and power, and might, and dominion, and every name that is named, not only in this world, but also in that which is to come: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1:22  |  Ephesians 1:22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又將萬有服在他的腳下，使他為教會作萬有之首。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hath put all things under his feet, and gave him to be the head over all things to the church,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以弗所書 1:23  |  Ephesians 1:23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教會是他的身體，是那充滿萬有者所充滿的。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is his body, the fulness of him that filleth all in 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2026-08-26T14:50:21.6270000Z</dcterms:created>
  <dcterms:modified xsi:type="dcterms:W3CDTF">2026-08-26T14:50:21.6270000Z</dcterms:modified>
</coreProperties>
</file>