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0e226302d0643e2" /><Relationship Type="http://schemas.openxmlformats.org/officeDocument/2006/relationships/extended-properties" Target="/docProps/app.xml" Id="R4409ed7170394d3b" /><Relationship Type="http://schemas.openxmlformats.org/officeDocument/2006/relationships/officeDocument" Target="/ppt/presentation.xml" Id="R8e6b7506bb2f4c1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3bfdb9f51974594"/>
  </p:sldMasterIdLst>
  <p:notesMasterIdLst>
    <p:notesMasterId xmlns:r="http://schemas.openxmlformats.org/officeDocument/2006/relationships" r:id="R65281571b1794538"/>
  </p:notesMasterIdLst>
  <p:sldIdLst>
    <p:sldId xmlns:r="http://schemas.openxmlformats.org/officeDocument/2006/relationships" id="256" r:id="R5ce90528cd774636"/>
    <p:sldId xmlns:r="http://schemas.openxmlformats.org/officeDocument/2006/relationships" id="257" r:id="R49c29c03962c49e7"/>
    <p:sldId xmlns:r="http://schemas.openxmlformats.org/officeDocument/2006/relationships" id="258" r:id="Rd325132e86e24dd1"/>
    <p:sldId xmlns:r="http://schemas.openxmlformats.org/officeDocument/2006/relationships" id="259" r:id="Re193240fa94842a7"/>
    <p:sldId xmlns:r="http://schemas.openxmlformats.org/officeDocument/2006/relationships" id="260" r:id="R6249fae4867540c0"/>
    <p:sldId xmlns:r="http://schemas.openxmlformats.org/officeDocument/2006/relationships" id="261" r:id="R26a2ed44c96443d2"/>
    <p:sldId xmlns:r="http://schemas.openxmlformats.org/officeDocument/2006/relationships" id="262" r:id="R2b66a4147f8a4625"/>
    <p:sldId xmlns:r="http://schemas.openxmlformats.org/officeDocument/2006/relationships" id="263" r:id="Re1abc81987f54775"/>
    <p:sldId xmlns:r="http://schemas.openxmlformats.org/officeDocument/2006/relationships" id="264" r:id="Rc6844f8bf70345ea"/>
    <p:sldId xmlns:r="http://schemas.openxmlformats.org/officeDocument/2006/relationships" id="265" r:id="R505e649ec99e4321"/>
    <p:sldId xmlns:r="http://schemas.openxmlformats.org/officeDocument/2006/relationships" id="266" r:id="Rfc8011467e164cd6"/>
    <p:sldId xmlns:r="http://schemas.openxmlformats.org/officeDocument/2006/relationships" id="267" r:id="R492e4b12a9944b2d"/>
    <p:sldId xmlns:r="http://schemas.openxmlformats.org/officeDocument/2006/relationships" id="268" r:id="R4f73e2d5eb284296"/>
    <p:sldId xmlns:r="http://schemas.openxmlformats.org/officeDocument/2006/relationships" id="269" r:id="R03e6388c6e54466a"/>
    <p:sldId xmlns:r="http://schemas.openxmlformats.org/officeDocument/2006/relationships" id="270" r:id="R0fe2129f43734e98"/>
    <p:sldId xmlns:r="http://schemas.openxmlformats.org/officeDocument/2006/relationships" id="271" r:id="Rbd2f0280fc1a4d24"/>
    <p:sldId xmlns:r="http://schemas.openxmlformats.org/officeDocument/2006/relationships" id="272" r:id="R77d99c4dc2604989"/>
    <p:sldId xmlns:r="http://schemas.openxmlformats.org/officeDocument/2006/relationships" id="273" r:id="Re35f349576084f6c"/>
    <p:sldId xmlns:r="http://schemas.openxmlformats.org/officeDocument/2006/relationships" id="274" r:id="R4f2115c4566e4e0e"/>
    <p:sldId xmlns:r="http://schemas.openxmlformats.org/officeDocument/2006/relationships" id="275" r:id="R37eb620f68a94267"/>
    <p:sldId xmlns:r="http://schemas.openxmlformats.org/officeDocument/2006/relationships" id="276" r:id="R3b32249366404bab"/>
    <p:sldId xmlns:r="http://schemas.openxmlformats.org/officeDocument/2006/relationships" id="277" r:id="R946927ee15e74e98"/>
    <p:sldId xmlns:r="http://schemas.openxmlformats.org/officeDocument/2006/relationships" id="278" r:id="R89fa73993bc64b5b"/>
    <p:sldId xmlns:r="http://schemas.openxmlformats.org/officeDocument/2006/relationships" id="279" r:id="R248fba10fe9e4518"/>
    <p:sldId xmlns:r="http://schemas.openxmlformats.org/officeDocument/2006/relationships" id="280" r:id="R2016b08404b94094"/>
    <p:sldId xmlns:r="http://schemas.openxmlformats.org/officeDocument/2006/relationships" id="281" r:id="R7b9e38505b7849ad"/>
    <p:sldId xmlns:r="http://schemas.openxmlformats.org/officeDocument/2006/relationships" id="282" r:id="R2e4025aee5fe4b02"/>
    <p:sldId xmlns:r="http://schemas.openxmlformats.org/officeDocument/2006/relationships" id="283" r:id="Rb7296fb2441d413f"/>
    <p:sldId xmlns:r="http://schemas.openxmlformats.org/officeDocument/2006/relationships" id="284" r:id="R194ba298fd474ae4"/>
    <p:sldId xmlns:r="http://schemas.openxmlformats.org/officeDocument/2006/relationships" id="285" r:id="Rbafb97c88caa48f3"/>
    <p:sldId xmlns:r="http://schemas.openxmlformats.org/officeDocument/2006/relationships" id="286" r:id="R70e81a10b1394dc5"/>
    <p:sldId xmlns:r="http://schemas.openxmlformats.org/officeDocument/2006/relationships" id="287" r:id="Rb558173a78844bf9"/>
    <p:sldId xmlns:r="http://schemas.openxmlformats.org/officeDocument/2006/relationships" id="288" r:id="R5b92fcaf7d7a4c18"/>
    <p:sldId xmlns:r="http://schemas.openxmlformats.org/officeDocument/2006/relationships" id="289" r:id="R6ae1af9c66ba45a8"/>
    <p:sldId xmlns:r="http://schemas.openxmlformats.org/officeDocument/2006/relationships" id="290" r:id="R8b0de2fb328f4864"/>
    <p:sldId xmlns:r="http://schemas.openxmlformats.org/officeDocument/2006/relationships" id="291" r:id="Rae5c9f7e2fde4c3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b7c9330ab1a4fdd" /><Relationship Type="http://schemas.openxmlformats.org/officeDocument/2006/relationships/slideMaster" Target="/ppt/slideMasters/slideMaster1.xml" Id="Rc3bfdb9f51974594" /><Relationship Type="http://schemas.openxmlformats.org/officeDocument/2006/relationships/notesMaster" Target="/ppt/notesMasters/notesMaster1.xml" Id="R65281571b1794538" /><Relationship Type="http://schemas.openxmlformats.org/officeDocument/2006/relationships/presProps" Target="/ppt/presProps.xml" Id="R5d97289b6e774f0e" /><Relationship Type="http://schemas.openxmlformats.org/officeDocument/2006/relationships/tableStyles" Target="/ppt/tableStyles.xml" Id="Rc42f18338df449b3" /><Relationship Type="http://schemas.openxmlformats.org/officeDocument/2006/relationships/slide" Target="/ppt/slides/slide1.xml" Id="R5ce90528cd774636" /><Relationship Type="http://schemas.openxmlformats.org/officeDocument/2006/relationships/slide" Target="/ppt/slides/slide2.xml" Id="R49c29c03962c49e7" /><Relationship Type="http://schemas.openxmlformats.org/officeDocument/2006/relationships/slide" Target="/ppt/slides/slide3.xml" Id="Rd325132e86e24dd1" /><Relationship Type="http://schemas.openxmlformats.org/officeDocument/2006/relationships/slide" Target="/ppt/slides/slide4.xml" Id="Re193240fa94842a7" /><Relationship Type="http://schemas.openxmlformats.org/officeDocument/2006/relationships/slide" Target="/ppt/slides/slide5.xml" Id="R6249fae4867540c0" /><Relationship Type="http://schemas.openxmlformats.org/officeDocument/2006/relationships/slide" Target="/ppt/slides/slide6.xml" Id="R26a2ed44c96443d2" /><Relationship Type="http://schemas.openxmlformats.org/officeDocument/2006/relationships/slide" Target="/ppt/slides/slide7.xml" Id="R2b66a4147f8a4625" /><Relationship Type="http://schemas.openxmlformats.org/officeDocument/2006/relationships/slide" Target="/ppt/slides/slide8.xml" Id="Re1abc81987f54775" /><Relationship Type="http://schemas.openxmlformats.org/officeDocument/2006/relationships/slide" Target="/ppt/slides/slide9.xml" Id="Rc6844f8bf70345ea" /><Relationship Type="http://schemas.openxmlformats.org/officeDocument/2006/relationships/slide" Target="/ppt/slides/slide10.xml" Id="R505e649ec99e4321" /><Relationship Type="http://schemas.openxmlformats.org/officeDocument/2006/relationships/slide" Target="/ppt/slides/slide11.xml" Id="Rfc8011467e164cd6" /><Relationship Type="http://schemas.openxmlformats.org/officeDocument/2006/relationships/slide" Target="/ppt/slides/slide12.xml" Id="R492e4b12a9944b2d" /><Relationship Type="http://schemas.openxmlformats.org/officeDocument/2006/relationships/slide" Target="/ppt/slides/slide13.xml" Id="R4f73e2d5eb284296" /><Relationship Type="http://schemas.openxmlformats.org/officeDocument/2006/relationships/slide" Target="/ppt/slides/slide14.xml" Id="R03e6388c6e54466a" /><Relationship Type="http://schemas.openxmlformats.org/officeDocument/2006/relationships/slide" Target="/ppt/slides/slide15.xml" Id="R0fe2129f43734e98" /><Relationship Type="http://schemas.openxmlformats.org/officeDocument/2006/relationships/slide" Target="/ppt/slides/slide16.xml" Id="Rbd2f0280fc1a4d24" /><Relationship Type="http://schemas.openxmlformats.org/officeDocument/2006/relationships/slide" Target="/ppt/slides/slide17.xml" Id="R77d99c4dc2604989" /><Relationship Type="http://schemas.openxmlformats.org/officeDocument/2006/relationships/slide" Target="/ppt/slides/slide18.xml" Id="Re35f349576084f6c" /><Relationship Type="http://schemas.openxmlformats.org/officeDocument/2006/relationships/slide" Target="/ppt/slides/slide19.xml" Id="R4f2115c4566e4e0e" /><Relationship Type="http://schemas.openxmlformats.org/officeDocument/2006/relationships/slide" Target="/ppt/slides/slide20.xml" Id="R37eb620f68a94267" /><Relationship Type="http://schemas.openxmlformats.org/officeDocument/2006/relationships/slide" Target="/ppt/slides/slide21.xml" Id="R3b32249366404bab" /><Relationship Type="http://schemas.openxmlformats.org/officeDocument/2006/relationships/slide" Target="/ppt/slides/slide22.xml" Id="R946927ee15e74e98" /><Relationship Type="http://schemas.openxmlformats.org/officeDocument/2006/relationships/slide" Target="/ppt/slides/slide23.xml" Id="R89fa73993bc64b5b" /><Relationship Type="http://schemas.openxmlformats.org/officeDocument/2006/relationships/slide" Target="/ppt/slides/slide24.xml" Id="R248fba10fe9e4518" /><Relationship Type="http://schemas.openxmlformats.org/officeDocument/2006/relationships/slide" Target="/ppt/slides/slide25.xml" Id="R2016b08404b94094" /><Relationship Type="http://schemas.openxmlformats.org/officeDocument/2006/relationships/slide" Target="/ppt/slides/slide26.xml" Id="R7b9e38505b7849ad" /><Relationship Type="http://schemas.openxmlformats.org/officeDocument/2006/relationships/slide" Target="/ppt/slides/slide27.xml" Id="R2e4025aee5fe4b02" /><Relationship Type="http://schemas.openxmlformats.org/officeDocument/2006/relationships/slide" Target="/ppt/slides/slide28.xml" Id="Rb7296fb2441d413f" /><Relationship Type="http://schemas.openxmlformats.org/officeDocument/2006/relationships/slide" Target="/ppt/slides/slide29.xml" Id="R194ba298fd474ae4" /><Relationship Type="http://schemas.openxmlformats.org/officeDocument/2006/relationships/slide" Target="/ppt/slides/slide30.xml" Id="Rbafb97c88caa48f3" /><Relationship Type="http://schemas.openxmlformats.org/officeDocument/2006/relationships/slide" Target="/ppt/slides/slide31.xml" Id="R70e81a10b1394dc5" /><Relationship Type="http://schemas.openxmlformats.org/officeDocument/2006/relationships/slide" Target="/ppt/slides/slide32.xml" Id="Rb558173a78844bf9" /><Relationship Type="http://schemas.openxmlformats.org/officeDocument/2006/relationships/slide" Target="/ppt/slides/slide33.xml" Id="R5b92fcaf7d7a4c18" /><Relationship Type="http://schemas.openxmlformats.org/officeDocument/2006/relationships/slide" Target="/ppt/slides/slide34.xml" Id="R6ae1af9c66ba45a8" /><Relationship Type="http://schemas.openxmlformats.org/officeDocument/2006/relationships/slide" Target="/ppt/slides/slide35.xml" Id="R8b0de2fb328f4864" /><Relationship Type="http://schemas.openxmlformats.org/officeDocument/2006/relationships/slide" Target="/ppt/slides/slide36.xml" Id="Rae5c9f7e2fde4c3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786bb91c2dd482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b45cb628d3c4884" /><Relationship Type="http://schemas.openxmlformats.org/officeDocument/2006/relationships/notesMaster" Target="/ppt/notesMasters/notesMaster1.xml" Id="R787c5bb5455b451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d2063f7d6334558" /><Relationship Type="http://schemas.openxmlformats.org/officeDocument/2006/relationships/notesMaster" Target="/ppt/notesMasters/notesMaster1.xml" Id="R607e79d0017a4dc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8bc0c51dd8c4b2d" /><Relationship Type="http://schemas.openxmlformats.org/officeDocument/2006/relationships/notesMaster" Target="/ppt/notesMasters/notesMaster1.xml" Id="Rc769fee4d61d420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074fd571af84ba2" /><Relationship Type="http://schemas.openxmlformats.org/officeDocument/2006/relationships/notesMaster" Target="/ppt/notesMasters/notesMaster1.xml" Id="Re8bb28d0cf3e4be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a4f0061b9004afe" /><Relationship Type="http://schemas.openxmlformats.org/officeDocument/2006/relationships/notesMaster" Target="/ppt/notesMasters/notesMaster1.xml" Id="Reac7784fc377466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c1a12056a78456e" /><Relationship Type="http://schemas.openxmlformats.org/officeDocument/2006/relationships/notesMaster" Target="/ppt/notesMasters/notesMaster1.xml" Id="R29e755293d0c4d9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a97636fe9484a82" /><Relationship Type="http://schemas.openxmlformats.org/officeDocument/2006/relationships/notesMaster" Target="/ppt/notesMasters/notesMaster1.xml" Id="Ra7628f18b103408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d2a10c3bbc94f2e" /><Relationship Type="http://schemas.openxmlformats.org/officeDocument/2006/relationships/notesMaster" Target="/ppt/notesMasters/notesMaster1.xml" Id="Rf5928278dc5748a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0e41eaba40c4a4e" /><Relationship Type="http://schemas.openxmlformats.org/officeDocument/2006/relationships/notesMaster" Target="/ppt/notesMasters/notesMaster1.xml" Id="Ra869275bc097415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870103fff1344b4" /><Relationship Type="http://schemas.openxmlformats.org/officeDocument/2006/relationships/notesMaster" Target="/ppt/notesMasters/notesMaster1.xml" Id="R39ca235d96c246e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64133be5bdc4310" /><Relationship Type="http://schemas.openxmlformats.org/officeDocument/2006/relationships/notesMaster" Target="/ppt/notesMasters/notesMaster1.xml" Id="Rb6e1efabc8f94c8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60c6728169a49f9" /><Relationship Type="http://schemas.openxmlformats.org/officeDocument/2006/relationships/notesMaster" Target="/ppt/notesMasters/notesMaster1.xml" Id="R6a0030fcd74b40c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31e95a5e77b446c" /><Relationship Type="http://schemas.openxmlformats.org/officeDocument/2006/relationships/notesMaster" Target="/ppt/notesMasters/notesMaster1.xml" Id="R8a2dc336e17c425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2208ed461cd4857" /><Relationship Type="http://schemas.openxmlformats.org/officeDocument/2006/relationships/notesMaster" Target="/ppt/notesMasters/notesMaster1.xml" Id="R1898561f1d5a47f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df083c8ea0d438d" /><Relationship Type="http://schemas.openxmlformats.org/officeDocument/2006/relationships/notesMaster" Target="/ppt/notesMasters/notesMaster1.xml" Id="R3618f4c1216d41d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41e962bc7d5432f" /><Relationship Type="http://schemas.openxmlformats.org/officeDocument/2006/relationships/notesMaster" Target="/ppt/notesMasters/notesMaster1.xml" Id="Re997e2c6ab07491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b5abddad9194dcf" /><Relationship Type="http://schemas.openxmlformats.org/officeDocument/2006/relationships/notesMaster" Target="/ppt/notesMasters/notesMaster1.xml" Id="R988b54d9b15e4c7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4c8f010201d4392" /><Relationship Type="http://schemas.openxmlformats.org/officeDocument/2006/relationships/notesMaster" Target="/ppt/notesMasters/notesMaster1.xml" Id="R6ab28a3c533b438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4d583f607a24558" /><Relationship Type="http://schemas.openxmlformats.org/officeDocument/2006/relationships/notesMaster" Target="/ppt/notesMasters/notesMaster1.xml" Id="R8340aa8c7a1a460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8af2bf570624b87" /><Relationship Type="http://schemas.openxmlformats.org/officeDocument/2006/relationships/notesMaster" Target="/ppt/notesMasters/notesMaster1.xml" Id="Rb9b72acb0a3843a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abf0c13853c459d" /><Relationship Type="http://schemas.openxmlformats.org/officeDocument/2006/relationships/notesMaster" Target="/ppt/notesMasters/notesMaster1.xml" Id="R586869568285406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23950e89c3914e75" /><Relationship Type="http://schemas.openxmlformats.org/officeDocument/2006/relationships/notesMaster" Target="/ppt/notesMasters/notesMaster1.xml" Id="Rf22587a96c4a44c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2c5ba60668749e6" /><Relationship Type="http://schemas.openxmlformats.org/officeDocument/2006/relationships/notesMaster" Target="/ppt/notesMasters/notesMaster1.xml" Id="R2b499347fa50437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b79354b2adad4c63" /><Relationship Type="http://schemas.openxmlformats.org/officeDocument/2006/relationships/notesMaster" Target="/ppt/notesMasters/notesMaster1.xml" Id="Re92c0c4b6cdf4b9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3210ec84e6d457e" /><Relationship Type="http://schemas.openxmlformats.org/officeDocument/2006/relationships/notesMaster" Target="/ppt/notesMasters/notesMaster1.xml" Id="R27a9c773b6f34f9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182766427f14677" /><Relationship Type="http://schemas.openxmlformats.org/officeDocument/2006/relationships/notesMaster" Target="/ppt/notesMasters/notesMaster1.xml" Id="Rfe74783f8a49439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0957c7d6657a430a" /><Relationship Type="http://schemas.openxmlformats.org/officeDocument/2006/relationships/notesMaster" Target="/ppt/notesMasters/notesMaster1.xml" Id="R0fefe05632e346b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328fedea53545b4" /><Relationship Type="http://schemas.openxmlformats.org/officeDocument/2006/relationships/notesMaster" Target="/ppt/notesMasters/notesMaster1.xml" Id="Ra923bf8db1654e8f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ff05def4308640ac" /><Relationship Type="http://schemas.openxmlformats.org/officeDocument/2006/relationships/notesMaster" Target="/ppt/notesMasters/notesMaster1.xml" Id="Rd8e4a91701d841ec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21c6c4a89d3b4b6c" /><Relationship Type="http://schemas.openxmlformats.org/officeDocument/2006/relationships/notesMaster" Target="/ppt/notesMasters/notesMaster1.xml" Id="R3de6a97079924b4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38bf2ea659b4209" /><Relationship Type="http://schemas.openxmlformats.org/officeDocument/2006/relationships/notesMaster" Target="/ppt/notesMasters/notesMaster1.xml" Id="Rac4ddf1f4bfa41d4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3f2dd9e78c374056" /><Relationship Type="http://schemas.openxmlformats.org/officeDocument/2006/relationships/notesMaster" Target="/ppt/notesMasters/notesMaster1.xml" Id="R3d7c8081d9ff4499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60e05d3caa8455d" /><Relationship Type="http://schemas.openxmlformats.org/officeDocument/2006/relationships/notesMaster" Target="/ppt/notesMasters/notesMaster1.xml" Id="R2cfb43dc371241f5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53362bc0574a4a6c" /><Relationship Type="http://schemas.openxmlformats.org/officeDocument/2006/relationships/notesMaster" Target="/ppt/notesMasters/notesMaster1.xml" Id="R9a6cf4ecd8cb4b72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3d3dfa40c1bf4ff6" /><Relationship Type="http://schemas.openxmlformats.org/officeDocument/2006/relationships/notesMaster" Target="/ppt/notesMasters/notesMaster1.xml" Id="R7372f5e41a564f20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84466f7111bd415e" /><Relationship Type="http://schemas.openxmlformats.org/officeDocument/2006/relationships/notesMaster" Target="/ppt/notesMasters/notesMaster1.xml" Id="Rf894a16347824ed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66524a0a7234e82" /><Relationship Type="http://schemas.openxmlformats.org/officeDocument/2006/relationships/image" Target="/ppt/media/image.png" Id="Rad8441d2d6a64f8b" /><Relationship Type="http://schemas.openxmlformats.org/officeDocument/2006/relationships/image" Target="/ppt/media/image2.png" Id="R108f7edcc88b45b8" /><Relationship Type="http://schemas.openxmlformats.org/officeDocument/2006/relationships/image" Target="/ppt/media/image.jpeg" Id="R4e44421c327445d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69254fb3a9945f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d8441d2d6a64f8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08f7edcc88b45b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e44421c327445d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d09150963184768" /><Relationship Type="http://schemas.openxmlformats.org/officeDocument/2006/relationships/slideLayout" Target="/ppt/slideLayouts/slideLayout1.xml" Id="R29e30c41aaed4e9e" /><Relationship Type="http://schemas.openxmlformats.org/officeDocument/2006/relationships/slideLayout" Target="/ppt/slideLayouts/slideLayout2.xml" Id="R64e6462525b2478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9e30c41aaed4e9e"/>
    <p:sldLayoutId xmlns:r="http://schemas.openxmlformats.org/officeDocument/2006/relationships" id="2147483650" r:id="R64e6462525b2478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9a363f304a46e3" /><Relationship Type="http://schemas.openxmlformats.org/officeDocument/2006/relationships/notesSlide" Target="/ppt/notesSlides/notesSlide1.xml" Id="Rf0840d5a289b409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b86c0b4a7c40b7" /><Relationship Type="http://schemas.openxmlformats.org/officeDocument/2006/relationships/notesSlide" Target="/ppt/notesSlides/notesSlide2.xml" Id="Rf62ea344fdce4fb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52a41c73204cfa" /><Relationship Type="http://schemas.openxmlformats.org/officeDocument/2006/relationships/notesSlide" Target="/ppt/notesSlides/notesSlide3.xml" Id="Rd4a68adcabaf46b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d08189d1d344ad" /><Relationship Type="http://schemas.openxmlformats.org/officeDocument/2006/relationships/notesSlide" Target="/ppt/notesSlides/notesSlide4.xml" Id="R2224c9534c5942a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d92b9d2bbb4b4c" /><Relationship Type="http://schemas.openxmlformats.org/officeDocument/2006/relationships/notesSlide" Target="/ppt/notesSlides/notesSlide5.xml" Id="Re70dc0e1e1074dd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ed0c06e4c44a11" /><Relationship Type="http://schemas.openxmlformats.org/officeDocument/2006/relationships/notesSlide" Target="/ppt/notesSlides/notesSlide6.xml" Id="R147544bb28bb464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3c72249fa34e3a" /><Relationship Type="http://schemas.openxmlformats.org/officeDocument/2006/relationships/notesSlide" Target="/ppt/notesSlides/notesSlide7.xml" Id="R718502343786456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909bffc3414074" /><Relationship Type="http://schemas.openxmlformats.org/officeDocument/2006/relationships/notesSlide" Target="/ppt/notesSlides/notesSlide8.xml" Id="Rd4fd296b4e84493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27cb12beb342b5" /><Relationship Type="http://schemas.openxmlformats.org/officeDocument/2006/relationships/notesSlide" Target="/ppt/notesSlides/notesSlide9.xml" Id="R94438fb20f034d3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0f7aaa61c44f6a" /><Relationship Type="http://schemas.openxmlformats.org/officeDocument/2006/relationships/notesSlide" Target="/ppt/notesSlides/notesSlide10.xml" Id="R234e0dc1fa8f400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d00015da8d4af6" /><Relationship Type="http://schemas.openxmlformats.org/officeDocument/2006/relationships/notesSlide" Target="/ppt/notesSlides/notesSlide11.xml" Id="R1391d5403c95483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959eb168eb479c" /><Relationship Type="http://schemas.openxmlformats.org/officeDocument/2006/relationships/notesSlide" Target="/ppt/notesSlides/notesSlide12.xml" Id="R4a5c98f04657400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d64261a53f493d" /><Relationship Type="http://schemas.openxmlformats.org/officeDocument/2006/relationships/notesSlide" Target="/ppt/notesSlides/notesSlide13.xml" Id="R45ca9b9f064f42a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204c2f9db84fb1" /><Relationship Type="http://schemas.openxmlformats.org/officeDocument/2006/relationships/notesSlide" Target="/ppt/notesSlides/notesSlide14.xml" Id="R9efde54d35584f9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15d706b8a24c9e" /><Relationship Type="http://schemas.openxmlformats.org/officeDocument/2006/relationships/notesSlide" Target="/ppt/notesSlides/notesSlide15.xml" Id="R4ab5c40519f74e1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2238639c7c4728" /><Relationship Type="http://schemas.openxmlformats.org/officeDocument/2006/relationships/notesSlide" Target="/ppt/notesSlides/notesSlide16.xml" Id="R41677c910891417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5268ed53d24c70" /><Relationship Type="http://schemas.openxmlformats.org/officeDocument/2006/relationships/notesSlide" Target="/ppt/notesSlides/notesSlide17.xml" Id="R0a435e10512a498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23fe9aad8a47a3" /><Relationship Type="http://schemas.openxmlformats.org/officeDocument/2006/relationships/notesSlide" Target="/ppt/notesSlides/notesSlide18.xml" Id="R5b62bc4efb284d1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896d19612c42d5" /><Relationship Type="http://schemas.openxmlformats.org/officeDocument/2006/relationships/notesSlide" Target="/ppt/notesSlides/notesSlide19.xml" Id="R674364a03ea147b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69bab7095f44a3" /><Relationship Type="http://schemas.openxmlformats.org/officeDocument/2006/relationships/notesSlide" Target="/ppt/notesSlides/notesSlide20.xml" Id="R249a43a4796042f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39b5e7c32d4807" /><Relationship Type="http://schemas.openxmlformats.org/officeDocument/2006/relationships/notesSlide" Target="/ppt/notesSlides/notesSlide21.xml" Id="R6a36a986236349d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a3a6de82e24851" /><Relationship Type="http://schemas.openxmlformats.org/officeDocument/2006/relationships/notesSlide" Target="/ppt/notesSlides/notesSlide22.xml" Id="Rd82cd6db92044fb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290e1570f44bc7" /><Relationship Type="http://schemas.openxmlformats.org/officeDocument/2006/relationships/notesSlide" Target="/ppt/notesSlides/notesSlide23.xml" Id="Rc6912ab570a2419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c0656c1aa848aa" /><Relationship Type="http://schemas.openxmlformats.org/officeDocument/2006/relationships/notesSlide" Target="/ppt/notesSlides/notesSlide24.xml" Id="R29efc1cd0d874e51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813419923f47f8" /><Relationship Type="http://schemas.openxmlformats.org/officeDocument/2006/relationships/notesSlide" Target="/ppt/notesSlides/notesSlide25.xml" Id="Rc8047a7ccf2b4c33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9a953523584d8c" /><Relationship Type="http://schemas.openxmlformats.org/officeDocument/2006/relationships/notesSlide" Target="/ppt/notesSlides/notesSlide26.xml" Id="R3e28ab7c65194de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193fbbaf994757" /><Relationship Type="http://schemas.openxmlformats.org/officeDocument/2006/relationships/notesSlide" Target="/ppt/notesSlides/notesSlide27.xml" Id="Rf814c3d16ffd463a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a6f67dfa714770" /><Relationship Type="http://schemas.openxmlformats.org/officeDocument/2006/relationships/notesSlide" Target="/ppt/notesSlides/notesSlide28.xml" Id="Rb85ff82aa51e4f9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824596baf04df5" /><Relationship Type="http://schemas.openxmlformats.org/officeDocument/2006/relationships/notesSlide" Target="/ppt/notesSlides/notesSlide29.xml" Id="Rb979237b6d5741b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c6e10eafc94cac" /><Relationship Type="http://schemas.openxmlformats.org/officeDocument/2006/relationships/notesSlide" Target="/ppt/notesSlides/notesSlide30.xml" Id="R09674e6eaa45431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caef3103624aab" /><Relationship Type="http://schemas.openxmlformats.org/officeDocument/2006/relationships/notesSlide" Target="/ppt/notesSlides/notesSlide31.xml" Id="R4a6254ecb03341ea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a984429f744dc8" /><Relationship Type="http://schemas.openxmlformats.org/officeDocument/2006/relationships/notesSlide" Target="/ppt/notesSlides/notesSlide32.xml" Id="R012aae30100341f1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a502aa35f24e85" /><Relationship Type="http://schemas.openxmlformats.org/officeDocument/2006/relationships/notesSlide" Target="/ppt/notesSlides/notesSlide33.xml" Id="R6636329abcc14706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de12545c314466" /><Relationship Type="http://schemas.openxmlformats.org/officeDocument/2006/relationships/notesSlide" Target="/ppt/notesSlides/notesSlide34.xml" Id="Rb6800e02aff54dd1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dd98e389a4415d" /><Relationship Type="http://schemas.openxmlformats.org/officeDocument/2006/relationships/notesSlide" Target="/ppt/notesSlides/notesSlide35.xml" Id="R937626660fcb4363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c79ee0e8624524" /><Relationship Type="http://schemas.openxmlformats.org/officeDocument/2006/relationships/notesSlide" Target="/ppt/notesSlides/notesSlide36.xml" Id="Rc6d72b7a1d5f41c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約伯記第15章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15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15:1  |  Job 15:1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提幔人以利法回答說：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Eliphaz the Temanite,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15:2  |  Job 15:2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智慧人豈可用虛空的知識回答， 用東風充滿肚腹呢？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Should a wise man utter vain knowledge, and fill his belly with the east wind?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15:3  |  Job 15:3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他豈可用無益的話 和無濟於事的言語理論呢？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Should he reason with unprofitable talk? or with speeches wherewith he can do no good?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15:4  |  Job 15:4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你是廢棄敬畏的意， 在神面前阻止敬虔的心。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thou castest off fear, and restrainest prayer before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15:5  |  Job 15:5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你的罪孽指教你的口； 你選用詭詐人的舌頭。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thy mouth uttereth thine iniquity, and thou choosest the tongue of the crafty.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15:6  |  Job 15:6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你自己的口定你有罪，並非是我； 你自己的嘴見證你的不是。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own mouth condemneth thee, and not I: yea, thine own lips testify against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15:7  |  Job 15:7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你豈是頭一個被生的人嗎？ 你受造在諸山之先嗎？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Art thou the first man that was born? or wast thou made before the hills?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15:8  |  Job 15:8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你曾聽見神的密旨嗎？ 你還將智慧獨自得盡嗎？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heard the secret of God? and dost thou restrain wisdom to thyself?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15:9  |  Job 15:9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你知道甚麼是我們不知道的呢？ 你明白甚麼是我們不明白的呢？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knowest thou, that we know not? what understandest thou, which is not in us?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15:10  |  Job 15:10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我們這裏有白髮的和年紀老邁的， 比你父親還老。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us are both the grayheaded and very aged men, much elder than thy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15:11  |  Job 15:11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神用溫和的話安慰你， 你以為太小嗎？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Are the consolations of God small with thee? is there any secret thing with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15:12  |  Job 15:12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你的心為何將你逼去？ 你的眼為何冒出火星，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doth thine heart carry thee away? and what do thy eyes wink at,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15:13  |  Job 15:13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使你的靈反對神， 也任你的口發這言語？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thou turnest thy spirit against God, and lettest such words go out of thy mouth?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15:14  |  Job 15:14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人是甚麼，竟算為潔淨呢？ 婦人所生的是甚麼，竟算為義呢？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is man, that he should be clean? and he which is born of a woman, that he should be righteous?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15:15  |  Job 15:15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神不信靠他的眾聖者； 在他眼前，天也不潔淨，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putteth no trust in his saints; yea, the heavens are not clean in his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15:16  |  Job 15:16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何況那污穢可憎、 喝罪孽如水的世人呢！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much more abominable and filthy is man, which drinketh iniquity like water?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15:17  |  Job 15:17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我指示你，你要聽； 我要述說所看見的，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shew thee, hear me; and that which I have seen I will declare;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15:18  |  Job 15:18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就是智慧人從列祖所受， 傳說而不隱瞞的。 （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wise men have told from their fathers, and have not hid it: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15:19  |  Job 15:19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這地惟獨賜給他們， 並沒有外人從他們中間經過。）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Unto whom alone the earth was given, and no stranger passed among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15:20  |  Job 15:20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惡人一生之日劬勞痛苦； 強暴人一生的年數也是如此。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man travaileth with pain all his days, and the number of years is hidden to the oppressor.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15:21  |  Job 15:21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驚嚇的聲音常在他耳中； 在平安時，搶奪的必臨到他那裏。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dreadful sound is in his ears: in prosperity the destroyer shall come upon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15:22  |  Job 15:22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他不信自己能從黑暗中轉回； 他被刀劍等候。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believeth not that he shall return out of darkness, and he is waited for of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15:23  |  Job 15:23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他漂流在外求食，[說]：哪裏有食物呢？ 他知道黑暗的日子在他手邊預備好了。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wandereth abroad for bread, saying, Where is it? he knoweth that the day of darkness is ready at his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15:24  |  Job 15:24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急難困苦叫他害怕， 而且勝了他，好像君王預備上陣一樣。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Trouble and anguish shall make him afraid; they shall prevail against him, as a king ready to the battle.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15:25  |  Job 15:25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他伸手攻擊神， 以驕傲攻擊全能者，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stretcheth out his hand against God, and strengtheneth himself against the Almighty.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15:26  |  Job 15:26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挺[着]頸項， 用盾牌的厚凸面向全能者直闖；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runneth upon him, even on his neck, upon the thick bosses of his bucklers: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15:27  |  Job 15:27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是因他的臉蒙上脂油， 腰積成肥肉。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he covereth his face with his fatness, and maketh collops of fat on his flanks.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15:28  |  Job 15:28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他曾住在荒涼城邑， 無人居住、將成亂堆的房屋。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dwelleth in desolate cities, and in houses which no man inhabiteth, which are ready to become heaps.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15:29  |  Job 15:29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他不得富足，財物不得常存， 產業在地上也不加增。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not be rich, neither shall his substance continue, neither shall he prolong the perfection thereof upon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15:30  |  Job 15:30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他不得出離黑暗。 火焰要將他的枝子燒乾； 因神口中的氣，他要滅亡。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not depart out of darkness; the flame shall dry up his branches, and by the breath of his mouth shall he go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15:31  |  Job 15:31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他不用倚靠虛假欺哄自己， 因虛假必成為他的報應。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him that is deceived trust in vanity: for vanity shall be his recompence.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15:32  |  Job 15:32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他的日期未到之先，這事必成就； 他的枝子不得青綠。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shall be accomplished before his time, and his branch shall not be green.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15:33  |  Job 15:33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他必像葡萄樹的葡萄，未熟而落； 又像橄欖樹的花，一開而謝。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shake off his unripe grape as the vine, and shall cast off his flower as the olive.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15:34  |  Job 15:34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原來不敬虔之輩必無生育； 受賄賂之人的帳棚必被火燒。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congregation of hypocrites shall be desolate, and fire shall consume the tabernacles of bribery.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15:35  |  Job 15:35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他們所懷的是毒害，所生的是罪孽； 心裏所預備的是詭詐。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conceive mischief, and bring forth vanity, and their belly prepareth deceit.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2026-08-26T10:27:24.3240000Z</dcterms:created>
  <dcterms:modified xsi:type="dcterms:W3CDTF">2026-08-26T10:27:24.3240000Z</dcterms:modified>
</coreProperties>
</file>