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2449e4544f3c4a18" /><Relationship Type="http://schemas.openxmlformats.org/officeDocument/2006/relationships/extended-properties" Target="/docProps/app.xml" Id="R04c58e9463ac4df8" /><Relationship Type="http://schemas.openxmlformats.org/officeDocument/2006/relationships/officeDocument" Target="/ppt/presentation.xml" Id="Rb6b8c43a0d824f15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aed7f154aa5a4a02"/>
  </p:sldMasterIdLst>
  <p:notesMasterIdLst>
    <p:notesMasterId xmlns:r="http://schemas.openxmlformats.org/officeDocument/2006/relationships" r:id="R10e0b1a162994403"/>
  </p:notesMasterIdLst>
  <p:sldIdLst>
    <p:sldId xmlns:r="http://schemas.openxmlformats.org/officeDocument/2006/relationships" id="256" r:id="R18dbd9d7af7b47bd"/>
    <p:sldId xmlns:r="http://schemas.openxmlformats.org/officeDocument/2006/relationships" id="257" r:id="R65c18539e1b447ba"/>
    <p:sldId xmlns:r="http://schemas.openxmlformats.org/officeDocument/2006/relationships" id="258" r:id="R5d5576c1b3d44f14"/>
    <p:sldId xmlns:r="http://schemas.openxmlformats.org/officeDocument/2006/relationships" id="259" r:id="R97cf203604b14256"/>
    <p:sldId xmlns:r="http://schemas.openxmlformats.org/officeDocument/2006/relationships" id="260" r:id="R3a345489363846d9"/>
    <p:sldId xmlns:r="http://schemas.openxmlformats.org/officeDocument/2006/relationships" id="261" r:id="R9675c851142149b2"/>
    <p:sldId xmlns:r="http://schemas.openxmlformats.org/officeDocument/2006/relationships" id="262" r:id="Rb9b5e350cc184c0d"/>
    <p:sldId xmlns:r="http://schemas.openxmlformats.org/officeDocument/2006/relationships" id="263" r:id="R6c8c7afeda48486a"/>
    <p:sldId xmlns:r="http://schemas.openxmlformats.org/officeDocument/2006/relationships" id="264" r:id="Rb12a9a0fac8348d7"/>
    <p:sldId xmlns:r="http://schemas.openxmlformats.org/officeDocument/2006/relationships" id="265" r:id="R470af932356b450a"/>
    <p:sldId xmlns:r="http://schemas.openxmlformats.org/officeDocument/2006/relationships" id="266" r:id="R0426b6023f4c41d3"/>
    <p:sldId xmlns:r="http://schemas.openxmlformats.org/officeDocument/2006/relationships" id="267" r:id="Rb8fcfdd30c4541c9"/>
    <p:sldId xmlns:r="http://schemas.openxmlformats.org/officeDocument/2006/relationships" id="268" r:id="R53160017534942cb"/>
    <p:sldId xmlns:r="http://schemas.openxmlformats.org/officeDocument/2006/relationships" id="269" r:id="R0161232f21bb4527"/>
    <p:sldId xmlns:r="http://schemas.openxmlformats.org/officeDocument/2006/relationships" id="270" r:id="Ra96373e0bf814487"/>
    <p:sldId xmlns:r="http://schemas.openxmlformats.org/officeDocument/2006/relationships" id="271" r:id="Rd8eb08ba867f4693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c3caae6e65884efd" /><Relationship Type="http://schemas.openxmlformats.org/officeDocument/2006/relationships/slideMaster" Target="/ppt/slideMasters/slideMaster1.xml" Id="Raed7f154aa5a4a02" /><Relationship Type="http://schemas.openxmlformats.org/officeDocument/2006/relationships/notesMaster" Target="/ppt/notesMasters/notesMaster1.xml" Id="R10e0b1a162994403" /><Relationship Type="http://schemas.openxmlformats.org/officeDocument/2006/relationships/presProps" Target="/ppt/presProps.xml" Id="Rb8ad2b40fa71442e" /><Relationship Type="http://schemas.openxmlformats.org/officeDocument/2006/relationships/tableStyles" Target="/ppt/tableStyles.xml" Id="R0bd6472c60ae4e2c" /><Relationship Type="http://schemas.openxmlformats.org/officeDocument/2006/relationships/slide" Target="/ppt/slides/slide1.xml" Id="R18dbd9d7af7b47bd" /><Relationship Type="http://schemas.openxmlformats.org/officeDocument/2006/relationships/slide" Target="/ppt/slides/slide2.xml" Id="R65c18539e1b447ba" /><Relationship Type="http://schemas.openxmlformats.org/officeDocument/2006/relationships/slide" Target="/ppt/slides/slide3.xml" Id="R5d5576c1b3d44f14" /><Relationship Type="http://schemas.openxmlformats.org/officeDocument/2006/relationships/slide" Target="/ppt/slides/slide4.xml" Id="R97cf203604b14256" /><Relationship Type="http://schemas.openxmlformats.org/officeDocument/2006/relationships/slide" Target="/ppt/slides/slide5.xml" Id="R3a345489363846d9" /><Relationship Type="http://schemas.openxmlformats.org/officeDocument/2006/relationships/slide" Target="/ppt/slides/slide6.xml" Id="R9675c851142149b2" /><Relationship Type="http://schemas.openxmlformats.org/officeDocument/2006/relationships/slide" Target="/ppt/slides/slide7.xml" Id="Rb9b5e350cc184c0d" /><Relationship Type="http://schemas.openxmlformats.org/officeDocument/2006/relationships/slide" Target="/ppt/slides/slide8.xml" Id="R6c8c7afeda48486a" /><Relationship Type="http://schemas.openxmlformats.org/officeDocument/2006/relationships/slide" Target="/ppt/slides/slide9.xml" Id="Rb12a9a0fac8348d7" /><Relationship Type="http://schemas.openxmlformats.org/officeDocument/2006/relationships/slide" Target="/ppt/slides/slide10.xml" Id="R470af932356b450a" /><Relationship Type="http://schemas.openxmlformats.org/officeDocument/2006/relationships/slide" Target="/ppt/slides/slide11.xml" Id="R0426b6023f4c41d3" /><Relationship Type="http://schemas.openxmlformats.org/officeDocument/2006/relationships/slide" Target="/ppt/slides/slide12.xml" Id="Rb8fcfdd30c4541c9" /><Relationship Type="http://schemas.openxmlformats.org/officeDocument/2006/relationships/slide" Target="/ppt/slides/slide13.xml" Id="R53160017534942cb" /><Relationship Type="http://schemas.openxmlformats.org/officeDocument/2006/relationships/slide" Target="/ppt/slides/slide14.xml" Id="R0161232f21bb4527" /><Relationship Type="http://schemas.openxmlformats.org/officeDocument/2006/relationships/slide" Target="/ppt/slides/slide15.xml" Id="Ra96373e0bf814487" /><Relationship Type="http://schemas.openxmlformats.org/officeDocument/2006/relationships/slide" Target="/ppt/slides/slide16.xml" Id="Rd8eb08ba867f4693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f7c17074a21243a6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bf3cc43cf4594984" /><Relationship Type="http://schemas.openxmlformats.org/officeDocument/2006/relationships/notesMaster" Target="/ppt/notesMasters/notesMaster1.xml" Id="R8a0e8b7242a14b82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8d8be07a336f402b" /><Relationship Type="http://schemas.openxmlformats.org/officeDocument/2006/relationships/notesMaster" Target="/ppt/notesMasters/notesMaster1.xml" Id="R89afbf05f13b43e7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9502cf3bc22040ba" /><Relationship Type="http://schemas.openxmlformats.org/officeDocument/2006/relationships/notesMaster" Target="/ppt/notesMasters/notesMaster1.xml" Id="Rb385fe1017ac499b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4f5c9155b16b4e64" /><Relationship Type="http://schemas.openxmlformats.org/officeDocument/2006/relationships/notesMaster" Target="/ppt/notesMasters/notesMaster1.xml" Id="R82b937d0c38c4696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670929d3da7a47af" /><Relationship Type="http://schemas.openxmlformats.org/officeDocument/2006/relationships/notesMaster" Target="/ppt/notesMasters/notesMaster1.xml" Id="Rc9db15f4b1ae45c3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c8de8c6fa75b46ae" /><Relationship Type="http://schemas.openxmlformats.org/officeDocument/2006/relationships/notesMaster" Target="/ppt/notesMasters/notesMaster1.xml" Id="Ra0c6236055e64be4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fa93d50a132c4cff" /><Relationship Type="http://schemas.openxmlformats.org/officeDocument/2006/relationships/notesMaster" Target="/ppt/notesMasters/notesMaster1.xml" Id="R4d0ea9f2dd674f4f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56bff3f8c4d44bbe" /><Relationship Type="http://schemas.openxmlformats.org/officeDocument/2006/relationships/notesMaster" Target="/ppt/notesMasters/notesMaster1.xml" Id="R13f99925c4a345d4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e37b16d9e3124e78" /><Relationship Type="http://schemas.openxmlformats.org/officeDocument/2006/relationships/notesMaster" Target="/ppt/notesMasters/notesMaster1.xml" Id="R2e19c9ddf1374a80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076c904f04ed47aa" /><Relationship Type="http://schemas.openxmlformats.org/officeDocument/2006/relationships/notesMaster" Target="/ppt/notesMasters/notesMaster1.xml" Id="Ra1fa081f0dc14967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11bc5a629b204b31" /><Relationship Type="http://schemas.openxmlformats.org/officeDocument/2006/relationships/notesMaster" Target="/ppt/notesMasters/notesMaster1.xml" Id="R2c9dbb21b6584eba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7c45f4fbd256448a" /><Relationship Type="http://schemas.openxmlformats.org/officeDocument/2006/relationships/notesMaster" Target="/ppt/notesMasters/notesMaster1.xml" Id="Raffce58356e34404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3911eff459074686" /><Relationship Type="http://schemas.openxmlformats.org/officeDocument/2006/relationships/notesMaster" Target="/ppt/notesMasters/notesMaster1.xml" Id="R97ef211b8e0d4e97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6f34303707ad4f7d" /><Relationship Type="http://schemas.openxmlformats.org/officeDocument/2006/relationships/notesMaster" Target="/ppt/notesMasters/notesMaster1.xml" Id="R7841f10785314a6b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b5dc3dc60589420f" /><Relationship Type="http://schemas.openxmlformats.org/officeDocument/2006/relationships/notesMaster" Target="/ppt/notesMasters/notesMaster1.xml" Id="Rd12a05b9990c4658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3d178bf0f3f842e1" /><Relationship Type="http://schemas.openxmlformats.org/officeDocument/2006/relationships/notesMaster" Target="/ppt/notesMasters/notesMaster1.xml" Id="R0d73f1afd5904af5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5a7d0d4f9bb04972" /><Relationship Type="http://schemas.openxmlformats.org/officeDocument/2006/relationships/image" Target="/ppt/media/image.png" Id="R1ebefe30b15b431a" /><Relationship Type="http://schemas.openxmlformats.org/officeDocument/2006/relationships/image" Target="/ppt/media/image2.png" Id="Rcb30eda3a46f4141" /><Relationship Type="http://schemas.openxmlformats.org/officeDocument/2006/relationships/image" Target="/ppt/media/image.jpeg" Id="Rd588720161fe420d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52f00258d1c64fc9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1ebefe30b15b431a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cb30eda3a46f4141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588720161fe420d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98f4163a3ec4444f" /><Relationship Type="http://schemas.openxmlformats.org/officeDocument/2006/relationships/slideLayout" Target="/ppt/slideLayouts/slideLayout1.xml" Id="R32317a53c7db4f93" /><Relationship Type="http://schemas.openxmlformats.org/officeDocument/2006/relationships/slideLayout" Target="/ppt/slideLayouts/slideLayout2.xml" Id="R5f4b6dc2af1d496d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32317a53c7db4f93"/>
    <p:sldLayoutId xmlns:r="http://schemas.openxmlformats.org/officeDocument/2006/relationships" id="2147483650" r:id="R5f4b6dc2af1d496d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339395df6f94f07" /><Relationship Type="http://schemas.openxmlformats.org/officeDocument/2006/relationships/notesSlide" Target="/ppt/notesSlides/notesSlide1.xml" Id="R0400c921049e4cdb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0404cf9a6754dd8" /><Relationship Type="http://schemas.openxmlformats.org/officeDocument/2006/relationships/notesSlide" Target="/ppt/notesSlides/notesSlide2.xml" Id="Rfc5611b177bf4fdc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a1995e5094641c9" /><Relationship Type="http://schemas.openxmlformats.org/officeDocument/2006/relationships/notesSlide" Target="/ppt/notesSlides/notesSlide3.xml" Id="Ra92c8e9a35d14d78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88349e829f84c1c" /><Relationship Type="http://schemas.openxmlformats.org/officeDocument/2006/relationships/notesSlide" Target="/ppt/notesSlides/notesSlide4.xml" Id="Ree1aa09eb7054510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0e69639b7964738" /><Relationship Type="http://schemas.openxmlformats.org/officeDocument/2006/relationships/notesSlide" Target="/ppt/notesSlides/notesSlide5.xml" Id="R7ab3d9bffe454a34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3021e2938de4a26" /><Relationship Type="http://schemas.openxmlformats.org/officeDocument/2006/relationships/notesSlide" Target="/ppt/notesSlides/notesSlide6.xml" Id="R35114f8601f94f51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0087eeedac8470b" /><Relationship Type="http://schemas.openxmlformats.org/officeDocument/2006/relationships/notesSlide" Target="/ppt/notesSlides/notesSlide7.xml" Id="Rbc91c443ed794e20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aaaf76b9ec74b19" /><Relationship Type="http://schemas.openxmlformats.org/officeDocument/2006/relationships/notesSlide" Target="/ppt/notesSlides/notesSlide8.xml" Id="Rfbd2da2615624190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b6d8f0427374565" /><Relationship Type="http://schemas.openxmlformats.org/officeDocument/2006/relationships/notesSlide" Target="/ppt/notesSlides/notesSlide9.xml" Id="R0a6552d552e44e24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9f00645d6a7403c" /><Relationship Type="http://schemas.openxmlformats.org/officeDocument/2006/relationships/notesSlide" Target="/ppt/notesSlides/notesSlide10.xml" Id="R72e1f29729ca4256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d67eab1549d4f95" /><Relationship Type="http://schemas.openxmlformats.org/officeDocument/2006/relationships/notesSlide" Target="/ppt/notesSlides/notesSlide11.xml" Id="R1eb9e507d2fa40cc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c3fad30adc64b19" /><Relationship Type="http://schemas.openxmlformats.org/officeDocument/2006/relationships/notesSlide" Target="/ppt/notesSlides/notesSlide12.xml" Id="Ra358a07d4d964c4b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6ddfa3657a64c7e" /><Relationship Type="http://schemas.openxmlformats.org/officeDocument/2006/relationships/notesSlide" Target="/ppt/notesSlides/notesSlide13.xml" Id="R27173a8d4ba74c92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8ab337cae3a45fd" /><Relationship Type="http://schemas.openxmlformats.org/officeDocument/2006/relationships/notesSlide" Target="/ppt/notesSlides/notesSlide14.xml" Id="Rcd20650ff3214436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ecdac83548f456b" /><Relationship Type="http://schemas.openxmlformats.org/officeDocument/2006/relationships/notesSlide" Target="/ppt/notesSlides/notesSlide15.xml" Id="R6bfb918c6d554485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2587f4b8de645cf" /><Relationship Type="http://schemas.openxmlformats.org/officeDocument/2006/relationships/notesSlide" Target="/ppt/notesSlides/notesSlide16.xml" Id="R141896d17706445f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詩篇第144章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144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144:1  |  Psalms 144:1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大衛的詩。 耶和華－我的磐石是應當稱頌的！ 他教導我的手爭戰， 教導我的指頭打仗。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Psalm of David. Blessed be the LORD my strength, which teacheth my hands to war, and my fingers to fight: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144:2  |  Psalms 144:2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他是我慈愛[的主]，我的山寨， 我的高臺，我的救主， 我的盾牌，是我所投靠的； 他使我的百姓服在我以下。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My goodness, and my fortress; my high tower, and my deliverer; my shield, and he in whom I trust; who subdueth my people under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144:3  |  Psalms 144:3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耶和華啊，人算甚麼，你竟認識他！ 世人算甚麼，你竟顧念他！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LORD, what is man, that thou takest knowledge of him! or the son of man, that thou makest account of him!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144:4  |  Psalms 144:4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人好像一口氣； 他的年日如同影兒快快過去。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Man is like to vanity: his days are as a shadow that passeth away.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144:5  |  Psalms 144:5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耶和華啊，求你使天下垂，親自降臨， 摸山，山就冒煙。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Bow thy heavens, O LORD, and come down: touch the mountains, and they shall smoke.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144:6  |  Psalms 144:6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求你發出閃電，使他們四散， 射出你的箭，使他們擾亂。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Cast forth lightning, and scatter them: shoot out thine arrows, and destroy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144:7  |  Psalms 144:7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求你從上伸手救拔我， 救我出離大水， 救我脫離外邦人的手。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Send thine hand from above; rid me, and deliver me out of great waters, from the hand of strange children;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144:8  |  Psalms 144:8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他們的口說謊話； 他們的右手起假誓。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Whose mouth speaketh vanity, and their right hand is a right hand of falsehood.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144:9  |  Psalms 144:9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神啊，我要向你唱新歌， 用十弦瑟向你歌頌。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will sing a new song unto thee, O God: upon a psaltery and an instrument of ten strings will I sing praises unto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144:10  |  Psalms 144:10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你是那拯救君王的； 你是那救僕人大衛脫離害命之刀的。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It is he that giveth salvation unto kings: who delivereth David his servant from the hurtful sword.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144:11  |  Psalms 144:11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求你救拔我， 救我脫離外邦人的手。 他們的口說謊話； 他們的右手起假誓。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Rid me, and deliver me from the hand of strange children, whose mouth speaketh vanity, and their right hand is a right hand of falsehood: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144:12  |  Psalms 144:12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我們的兒子從幼年好像樹栽子長大； 我們的女兒如同殿角石， 是按建宮的樣式鑿成的。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That our sons may be as plants grown up in their youth; that our daughters may be as corner stones, polished after the similitude of a palace: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144:13  |  Psalms 144:13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我們的倉盈滿，能出各樣的糧食； 我們的羊在田間孳生千萬。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That our garners may be full, affording all manner of store: that our sheep may bring forth thousands and ten thousands in our streets: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144:14  |  Psalms 144:14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我們的牛馱着滿馱， 沒有人闖進來[搶奪]， 也沒有人出去[爭戰]； 我們的街市上也沒有哭號的聲音。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That our oxen may be strong to labour; that there be no breaking in, nor going out; that there be no complaining in our streets.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144:15  |  Psalms 144:15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遇見這光景的百姓便為有福！ 有耶和華為他們的神，這百姓便為有福！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Happy is that people, that is in such a case: yea, happy is that people, whose God is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2026-08-26T10:33:27.4380000Z</dcterms:created>
  <dcterms:modified xsi:type="dcterms:W3CDTF">2026-08-26T10:33:27.4380000Z</dcterms:modified>
</coreProperties>
</file>