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d84aab4d2fc84a3d" /><Relationship Type="http://schemas.openxmlformats.org/officeDocument/2006/relationships/extended-properties" Target="/docProps/app.xml" Id="R510b687202eb4f52" /><Relationship Type="http://schemas.openxmlformats.org/officeDocument/2006/relationships/officeDocument" Target="/ppt/presentation.xml" Id="Rd4c898e0bcf044f0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195c583cd49a4071"/>
  </p:sldMasterIdLst>
  <p:notesMasterIdLst>
    <p:notesMasterId xmlns:r="http://schemas.openxmlformats.org/officeDocument/2006/relationships" r:id="R53d2336948db42d3"/>
  </p:notesMasterIdLst>
  <p:sldIdLst>
    <p:sldId xmlns:r="http://schemas.openxmlformats.org/officeDocument/2006/relationships" id="256" r:id="Rdb008eb93d6f4ba6"/>
    <p:sldId xmlns:r="http://schemas.openxmlformats.org/officeDocument/2006/relationships" id="257" r:id="Rd02b5aa5e610479e"/>
    <p:sldId xmlns:r="http://schemas.openxmlformats.org/officeDocument/2006/relationships" id="258" r:id="R692b2aacc7e04033"/>
    <p:sldId xmlns:r="http://schemas.openxmlformats.org/officeDocument/2006/relationships" id="259" r:id="Rd635011ec4a64fab"/>
    <p:sldId xmlns:r="http://schemas.openxmlformats.org/officeDocument/2006/relationships" id="260" r:id="R8dd3ebc52bd04c2e"/>
    <p:sldId xmlns:r="http://schemas.openxmlformats.org/officeDocument/2006/relationships" id="261" r:id="Rdbeac3301d39419e"/>
    <p:sldId xmlns:r="http://schemas.openxmlformats.org/officeDocument/2006/relationships" id="262" r:id="R4f7c0af0d9554511"/>
    <p:sldId xmlns:r="http://schemas.openxmlformats.org/officeDocument/2006/relationships" id="263" r:id="R2fdacdc883c643ac"/>
    <p:sldId xmlns:r="http://schemas.openxmlformats.org/officeDocument/2006/relationships" id="264" r:id="Red63ec08b67d4640"/>
    <p:sldId xmlns:r="http://schemas.openxmlformats.org/officeDocument/2006/relationships" id="265" r:id="Re2290deb64ec4d2c"/>
    <p:sldId xmlns:r="http://schemas.openxmlformats.org/officeDocument/2006/relationships" id="266" r:id="R2e55709a348941c8"/>
    <p:sldId xmlns:r="http://schemas.openxmlformats.org/officeDocument/2006/relationships" id="267" r:id="Rb13868ca94764567"/>
    <p:sldId xmlns:r="http://schemas.openxmlformats.org/officeDocument/2006/relationships" id="268" r:id="Re17045dbab7a4def"/>
    <p:sldId xmlns:r="http://schemas.openxmlformats.org/officeDocument/2006/relationships" id="269" r:id="Reec1eb5e01ea4a1f"/>
    <p:sldId xmlns:r="http://schemas.openxmlformats.org/officeDocument/2006/relationships" id="270" r:id="R4ceb407ca9bb40ad"/>
    <p:sldId xmlns:r="http://schemas.openxmlformats.org/officeDocument/2006/relationships" id="271" r:id="R3573d35542c34932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0db1951356de4608" /><Relationship Type="http://schemas.openxmlformats.org/officeDocument/2006/relationships/slideMaster" Target="/ppt/slideMasters/slideMaster1.xml" Id="R195c583cd49a4071" /><Relationship Type="http://schemas.openxmlformats.org/officeDocument/2006/relationships/notesMaster" Target="/ppt/notesMasters/notesMaster1.xml" Id="R53d2336948db42d3" /><Relationship Type="http://schemas.openxmlformats.org/officeDocument/2006/relationships/presProps" Target="/ppt/presProps.xml" Id="Re9007ae4bcf94b46" /><Relationship Type="http://schemas.openxmlformats.org/officeDocument/2006/relationships/tableStyles" Target="/ppt/tableStyles.xml" Id="Rf07349ad8a044e04" /><Relationship Type="http://schemas.openxmlformats.org/officeDocument/2006/relationships/slide" Target="/ppt/slides/slide1.xml" Id="Rdb008eb93d6f4ba6" /><Relationship Type="http://schemas.openxmlformats.org/officeDocument/2006/relationships/slide" Target="/ppt/slides/slide2.xml" Id="Rd02b5aa5e610479e" /><Relationship Type="http://schemas.openxmlformats.org/officeDocument/2006/relationships/slide" Target="/ppt/slides/slide3.xml" Id="R692b2aacc7e04033" /><Relationship Type="http://schemas.openxmlformats.org/officeDocument/2006/relationships/slide" Target="/ppt/slides/slide4.xml" Id="Rd635011ec4a64fab" /><Relationship Type="http://schemas.openxmlformats.org/officeDocument/2006/relationships/slide" Target="/ppt/slides/slide5.xml" Id="R8dd3ebc52bd04c2e" /><Relationship Type="http://schemas.openxmlformats.org/officeDocument/2006/relationships/slide" Target="/ppt/slides/slide6.xml" Id="Rdbeac3301d39419e" /><Relationship Type="http://schemas.openxmlformats.org/officeDocument/2006/relationships/slide" Target="/ppt/slides/slide7.xml" Id="R4f7c0af0d9554511" /><Relationship Type="http://schemas.openxmlformats.org/officeDocument/2006/relationships/slide" Target="/ppt/slides/slide8.xml" Id="R2fdacdc883c643ac" /><Relationship Type="http://schemas.openxmlformats.org/officeDocument/2006/relationships/slide" Target="/ppt/slides/slide9.xml" Id="Red63ec08b67d4640" /><Relationship Type="http://schemas.openxmlformats.org/officeDocument/2006/relationships/slide" Target="/ppt/slides/slide10.xml" Id="Re2290deb64ec4d2c" /><Relationship Type="http://schemas.openxmlformats.org/officeDocument/2006/relationships/slide" Target="/ppt/slides/slide11.xml" Id="R2e55709a348941c8" /><Relationship Type="http://schemas.openxmlformats.org/officeDocument/2006/relationships/slide" Target="/ppt/slides/slide12.xml" Id="Rb13868ca94764567" /><Relationship Type="http://schemas.openxmlformats.org/officeDocument/2006/relationships/slide" Target="/ppt/slides/slide13.xml" Id="Re17045dbab7a4def" /><Relationship Type="http://schemas.openxmlformats.org/officeDocument/2006/relationships/slide" Target="/ppt/slides/slide14.xml" Id="Reec1eb5e01ea4a1f" /><Relationship Type="http://schemas.openxmlformats.org/officeDocument/2006/relationships/slide" Target="/ppt/slides/slide15.xml" Id="R4ceb407ca9bb40ad" /><Relationship Type="http://schemas.openxmlformats.org/officeDocument/2006/relationships/slide" Target="/ppt/slides/slide16.xml" Id="R3573d35542c34932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8db49743d1094e7a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088e0c007fc945c4" /><Relationship Type="http://schemas.openxmlformats.org/officeDocument/2006/relationships/notesMaster" Target="/ppt/notesMasters/notesMaster1.xml" Id="R1e3c138b2c884d8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066791a1c880443f" /><Relationship Type="http://schemas.openxmlformats.org/officeDocument/2006/relationships/notesMaster" Target="/ppt/notesMasters/notesMaster1.xml" Id="Rf9cf4f29cfb04a1c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2c723003682047ac" /><Relationship Type="http://schemas.openxmlformats.org/officeDocument/2006/relationships/notesMaster" Target="/ppt/notesMasters/notesMaster1.xml" Id="R45df44505f1d45e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026a4efcf0704056" /><Relationship Type="http://schemas.openxmlformats.org/officeDocument/2006/relationships/notesMaster" Target="/ppt/notesMasters/notesMaster1.xml" Id="R61b06892940f4134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30413f61f68c42c8" /><Relationship Type="http://schemas.openxmlformats.org/officeDocument/2006/relationships/notesMaster" Target="/ppt/notesMasters/notesMaster1.xml" Id="R208226b2672e47ba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cb59ad243a2f4e8a" /><Relationship Type="http://schemas.openxmlformats.org/officeDocument/2006/relationships/notesMaster" Target="/ppt/notesMasters/notesMaster1.xml" Id="Rf2b8a1f9a60f48a8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bae768dfea50405a" /><Relationship Type="http://schemas.openxmlformats.org/officeDocument/2006/relationships/notesMaster" Target="/ppt/notesMasters/notesMaster1.xml" Id="Rf3afeb1a260849b3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cf32d445d69243c1" /><Relationship Type="http://schemas.openxmlformats.org/officeDocument/2006/relationships/notesMaster" Target="/ppt/notesMasters/notesMaster1.xml" Id="Rbaef00fae1ba41c0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a8c460b825d04a14" /><Relationship Type="http://schemas.openxmlformats.org/officeDocument/2006/relationships/notesMaster" Target="/ppt/notesMasters/notesMaster1.xml" Id="R262d9ca6ba7b4352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760fc0a359114b9d" /><Relationship Type="http://schemas.openxmlformats.org/officeDocument/2006/relationships/notesMaster" Target="/ppt/notesMasters/notesMaster1.xml" Id="R781dff34c4c4431e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af9ed0250448480b" /><Relationship Type="http://schemas.openxmlformats.org/officeDocument/2006/relationships/notesMaster" Target="/ppt/notesMasters/notesMaster1.xml" Id="R284cdf615a414818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6a2b0749e4ce4615" /><Relationship Type="http://schemas.openxmlformats.org/officeDocument/2006/relationships/notesMaster" Target="/ppt/notesMasters/notesMaster1.xml" Id="Rc6c9a01ce33d47b9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8dbc02b4ba594804" /><Relationship Type="http://schemas.openxmlformats.org/officeDocument/2006/relationships/notesMaster" Target="/ppt/notesMasters/notesMaster1.xml" Id="Rb4ce50eae6c24fdc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eaf76d46e3e044b7" /><Relationship Type="http://schemas.openxmlformats.org/officeDocument/2006/relationships/notesMaster" Target="/ppt/notesMasters/notesMaster1.xml" Id="R64fb4f3b80cc43f6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c67b8f630db64d5d" /><Relationship Type="http://schemas.openxmlformats.org/officeDocument/2006/relationships/notesMaster" Target="/ppt/notesMasters/notesMaster1.xml" Id="R62382f06c9714193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cc8dd9220961446b" /><Relationship Type="http://schemas.openxmlformats.org/officeDocument/2006/relationships/notesMaster" Target="/ppt/notesMasters/notesMaster1.xml" Id="R9c6979fd5bc44535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36c469bf4864403" /><Relationship Type="http://schemas.openxmlformats.org/officeDocument/2006/relationships/image" Target="/ppt/media/image.png" Id="R676ca874f87c45a9" /><Relationship Type="http://schemas.openxmlformats.org/officeDocument/2006/relationships/image" Target="/ppt/media/image2.png" Id="R9a2b4ef3406a4868" /><Relationship Type="http://schemas.openxmlformats.org/officeDocument/2006/relationships/image" Target="/ppt/media/image.jpeg" Id="R1a025ed137f145b4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07df21389404763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676ca874f87c45a9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9a2b4ef3406a4868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a025ed137f145b4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2ec72151be6d45e7" /><Relationship Type="http://schemas.openxmlformats.org/officeDocument/2006/relationships/slideLayout" Target="/ppt/slideLayouts/slideLayout1.xml" Id="R2cb464ea8d9e4d38" /><Relationship Type="http://schemas.openxmlformats.org/officeDocument/2006/relationships/slideLayout" Target="/ppt/slideLayouts/slideLayout2.xml" Id="R5007ef5201f84b52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2cb464ea8d9e4d38"/>
    <p:sldLayoutId xmlns:r="http://schemas.openxmlformats.org/officeDocument/2006/relationships" id="2147483650" r:id="R5007ef5201f84b52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1296be7934c4975" /><Relationship Type="http://schemas.openxmlformats.org/officeDocument/2006/relationships/notesSlide" Target="/ppt/notesSlides/notesSlide1.xml" Id="Rc79eac0bf4a0435d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23e3fd809e84c95" /><Relationship Type="http://schemas.openxmlformats.org/officeDocument/2006/relationships/notesSlide" Target="/ppt/notesSlides/notesSlide2.xml" Id="R985261a3e6c64a81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8d73a275bc54ec4" /><Relationship Type="http://schemas.openxmlformats.org/officeDocument/2006/relationships/notesSlide" Target="/ppt/notesSlides/notesSlide3.xml" Id="R3f78c9b5a3cb48ef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cbda08dc6b7417a" /><Relationship Type="http://schemas.openxmlformats.org/officeDocument/2006/relationships/notesSlide" Target="/ppt/notesSlides/notesSlide4.xml" Id="R856f814116e9491d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a89783454fd4f0a" /><Relationship Type="http://schemas.openxmlformats.org/officeDocument/2006/relationships/notesSlide" Target="/ppt/notesSlides/notesSlide5.xml" Id="R0a47aedab5c241ef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3d5ae1e8be948c4" /><Relationship Type="http://schemas.openxmlformats.org/officeDocument/2006/relationships/notesSlide" Target="/ppt/notesSlides/notesSlide6.xml" Id="Rb26cb91e48e64e73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b9f9d0ab094b76" /><Relationship Type="http://schemas.openxmlformats.org/officeDocument/2006/relationships/notesSlide" Target="/ppt/notesSlides/notesSlide7.xml" Id="R561bcc82bac94658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85c5dc99e854ddb" /><Relationship Type="http://schemas.openxmlformats.org/officeDocument/2006/relationships/notesSlide" Target="/ppt/notesSlides/notesSlide8.xml" Id="R96988c83fb5e40a5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c6e76c902dd41af" /><Relationship Type="http://schemas.openxmlformats.org/officeDocument/2006/relationships/notesSlide" Target="/ppt/notesSlides/notesSlide9.xml" Id="R0467fc1a0908468d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d525afc580541e8" /><Relationship Type="http://schemas.openxmlformats.org/officeDocument/2006/relationships/notesSlide" Target="/ppt/notesSlides/notesSlide10.xml" Id="R336ae9fdec0c4261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756d270e4df4ff8" /><Relationship Type="http://schemas.openxmlformats.org/officeDocument/2006/relationships/notesSlide" Target="/ppt/notesSlides/notesSlide11.xml" Id="R5297590e7fbd4d96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a8d152230547d2" /><Relationship Type="http://schemas.openxmlformats.org/officeDocument/2006/relationships/notesSlide" Target="/ppt/notesSlides/notesSlide12.xml" Id="R1337aafc46884cdc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f6657945b41434d" /><Relationship Type="http://schemas.openxmlformats.org/officeDocument/2006/relationships/notesSlide" Target="/ppt/notesSlides/notesSlide13.xml" Id="Ra96c4d5c38cf4f38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c1caedb8c18416c" /><Relationship Type="http://schemas.openxmlformats.org/officeDocument/2006/relationships/notesSlide" Target="/ppt/notesSlides/notesSlide14.xml" Id="R19e1435bf7f24679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04f4fb1c2fa456e" /><Relationship Type="http://schemas.openxmlformats.org/officeDocument/2006/relationships/notesSlide" Target="/ppt/notesSlides/notesSlide15.xml" Id="R5a085e7619374810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807ec07c09543a7" /><Relationship Type="http://schemas.openxmlformats.org/officeDocument/2006/relationships/notesSlide" Target="/ppt/notesSlides/notesSlide16.xml" Id="R972ec7544254422d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詩篇第17章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17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17:1  |  Psalms 17:1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大衛的祈禱。 耶和華啊，求你聽聞公義， 側耳聽我的呼籲！ 求你留心聽我這不出於詭詐嘴唇的祈禱！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Prayer of David. Hear the right, O LORD, attend unto my cry, give ear unto my prayer, that goeth not out of feigned lips.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17:2  |  Psalms 17:2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願我的判語從你面前發出； 願你的眼睛觀看公正。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my sentence come forth from thy presence; let thine eyes behold the things that are equal.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17:3  |  Psalms 17:3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你已經試驗我的心； 你在夜間鑒察我； 你熬煉我，卻找不着甚麼； 我立志叫我口中沒有過失。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proved mine heart; thou hast visited me in the night; thou hast tried me, and shalt find nothing; I am purposed that my mouth shall not transgress.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17:4  |  Psalms 17:4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論到人的行為，我藉着你嘴唇的言語自己謹守， 不行強暴人的道路。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Concerning the works of men, by the word of thy lips I have kept me from the paths of the destroyer.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17:5  |  Psalms 17:5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我的腳踏定了你的路徑； 我的兩腳未曾滑跌。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Hold up my goings in thy paths, that my footsteps slip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17:6  |  Psalms 17:6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神啊，我曾求告你，因為你必應允我； 求你向我側耳，聽我的言語。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called upon thee, for thou wilt hear me, O God: incline thine ear unto me,  and hear my speech.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17:7  |  Psalms 17:7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求你顯出你奇妙的慈愛來； 你是那用右手拯救投靠你的脫離起來攻擊他們的人。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Shew thy marvellous lovingkindness, O thou that savest by thy right hand them which put their trust in thee from those that rise up against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17:8  |  Psalms 17:8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求你保護我，如同保護眼中的瞳人； 將我隱藏在你翅膀的蔭下，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Keep me as the apple of the eye, hide me under the shadow of thy wings,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17:9  |  Psalms 17:9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使我脫離那欺壓我的惡人， 就是圍困我要害我命的仇敵。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From the wicked that oppress me, from my deadly enemies, who compass me about.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17:10  |  Psalms 17:10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他們的心被脂油包裹； 他們用口說驕傲的話。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are inclosed in their own fat: with their mouth they speak proudly.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17:11  |  Psalms 17:11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他們圍困了我們的腳步； 他們瞪着眼，要把我們推倒在地。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have now compassed us in our steps: they have set their eyes bowing down to the earth;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17:12  |  Psalms 17:12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他像獅子急要抓食， 又像少壯獅子蹲伏在暗處。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Like as a lion that is greedy of his prey, and as it were a young lion lurking in secret places.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17:13  |  Psalms 17:13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耶和華啊，求你起來，前去迎敵，將他打倒！ 用你的刀救護我命脫離惡人。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Arise, O LORD, disappoint him, cast him down: deliver my soul from the wicked, which is thy sword: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17:14  |  Psalms 17:14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0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耶和華啊，求你用手救我脫離[世]人， 脫離那只在今生有福分的世人！ 你把你的財寶充滿他們的肚腹； 他們因有兒女就心滿意足， 將其餘的財物留給他們的嬰孩。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From men which are thy hand, O LORD, from men of the world, which have their portion in this life, and whose belly thou fillest with thy hid treasure: they are full of children, and leave the rest of their substance to their babes.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17:15  |  Psalms 17:15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至於我，我必在義中見你的面； 我醒了的時候，得見你的形像就心滿意足了。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for me, I will behold thy face in righteousness: I shall be satisfied, when I awake, with thy likeness.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2026-08-26T10:29:00.8540000Z</dcterms:created>
  <dcterms:modified xsi:type="dcterms:W3CDTF">2026-08-26T10:29:00.8540000Z</dcterms:modified>
</coreProperties>
</file>