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774460f86c64fdb" /><Relationship Type="http://schemas.openxmlformats.org/officeDocument/2006/relationships/extended-properties" Target="/docProps/app.xml" Id="Rac94850ef64642ec" /><Relationship Type="http://schemas.openxmlformats.org/officeDocument/2006/relationships/officeDocument" Target="/ppt/presentation.xml" Id="R27392b1a70d842a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098f6cf8d1a4af7"/>
  </p:sldMasterIdLst>
  <p:notesMasterIdLst>
    <p:notesMasterId xmlns:r="http://schemas.openxmlformats.org/officeDocument/2006/relationships" r:id="Reb321cc3298c43e2"/>
  </p:notesMasterIdLst>
  <p:sldIdLst>
    <p:sldId xmlns:r="http://schemas.openxmlformats.org/officeDocument/2006/relationships" id="256" r:id="Rb24e63ead97b4990"/>
    <p:sldId xmlns:r="http://schemas.openxmlformats.org/officeDocument/2006/relationships" id="257" r:id="Rce5b1f8873aa44d7"/>
    <p:sldId xmlns:r="http://schemas.openxmlformats.org/officeDocument/2006/relationships" id="258" r:id="Reea1357095c044c0"/>
    <p:sldId xmlns:r="http://schemas.openxmlformats.org/officeDocument/2006/relationships" id="259" r:id="R16a2b73c0add45c0"/>
    <p:sldId xmlns:r="http://schemas.openxmlformats.org/officeDocument/2006/relationships" id="260" r:id="Rfda4210fdc2d4e2e"/>
    <p:sldId xmlns:r="http://schemas.openxmlformats.org/officeDocument/2006/relationships" id="261" r:id="Rbe8710dbcc79466f"/>
    <p:sldId xmlns:r="http://schemas.openxmlformats.org/officeDocument/2006/relationships" id="262" r:id="Rc09a0530a2614d8c"/>
    <p:sldId xmlns:r="http://schemas.openxmlformats.org/officeDocument/2006/relationships" id="263" r:id="R1fb0f8b570e74a75"/>
    <p:sldId xmlns:r="http://schemas.openxmlformats.org/officeDocument/2006/relationships" id="264" r:id="Rf1cd7e69728645a6"/>
    <p:sldId xmlns:r="http://schemas.openxmlformats.org/officeDocument/2006/relationships" id="265" r:id="Rbcfd20b8b634496e"/>
    <p:sldId xmlns:r="http://schemas.openxmlformats.org/officeDocument/2006/relationships" id="266" r:id="Rd6a67bef9f6e45a6"/>
    <p:sldId xmlns:r="http://schemas.openxmlformats.org/officeDocument/2006/relationships" id="267" r:id="Rd1126467f25a40a8"/>
    <p:sldId xmlns:r="http://schemas.openxmlformats.org/officeDocument/2006/relationships" id="268" r:id="Ra169f6c517e34b64"/>
    <p:sldId xmlns:r="http://schemas.openxmlformats.org/officeDocument/2006/relationships" id="269" r:id="R3f1636c16c8046db"/>
    <p:sldId xmlns:r="http://schemas.openxmlformats.org/officeDocument/2006/relationships" id="270" r:id="R02e8bbe1f2824bb5"/>
    <p:sldId xmlns:r="http://schemas.openxmlformats.org/officeDocument/2006/relationships" id="271" r:id="Rfc819c3d5f2c4257"/>
    <p:sldId xmlns:r="http://schemas.openxmlformats.org/officeDocument/2006/relationships" id="272" r:id="R3afa4171e2a943c6"/>
    <p:sldId xmlns:r="http://schemas.openxmlformats.org/officeDocument/2006/relationships" id="273" r:id="R8b79b3bb3e4943e3"/>
    <p:sldId xmlns:r="http://schemas.openxmlformats.org/officeDocument/2006/relationships" id="274" r:id="R077947ab9836450e"/>
    <p:sldId xmlns:r="http://schemas.openxmlformats.org/officeDocument/2006/relationships" id="275" r:id="R5d6b38878add4a8e"/>
    <p:sldId xmlns:r="http://schemas.openxmlformats.org/officeDocument/2006/relationships" id="276" r:id="R50e84a56b00c4a4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8c2809cda1c4c1c" /><Relationship Type="http://schemas.openxmlformats.org/officeDocument/2006/relationships/slideMaster" Target="/ppt/slideMasters/slideMaster1.xml" Id="R6098f6cf8d1a4af7" /><Relationship Type="http://schemas.openxmlformats.org/officeDocument/2006/relationships/notesMaster" Target="/ppt/notesMasters/notesMaster1.xml" Id="Reb321cc3298c43e2" /><Relationship Type="http://schemas.openxmlformats.org/officeDocument/2006/relationships/presProps" Target="/ppt/presProps.xml" Id="R50cd40ef9df84943" /><Relationship Type="http://schemas.openxmlformats.org/officeDocument/2006/relationships/tableStyles" Target="/ppt/tableStyles.xml" Id="R4a90194baab6448b" /><Relationship Type="http://schemas.openxmlformats.org/officeDocument/2006/relationships/slide" Target="/ppt/slides/slide1.xml" Id="Rb24e63ead97b4990" /><Relationship Type="http://schemas.openxmlformats.org/officeDocument/2006/relationships/slide" Target="/ppt/slides/slide2.xml" Id="Rce5b1f8873aa44d7" /><Relationship Type="http://schemas.openxmlformats.org/officeDocument/2006/relationships/slide" Target="/ppt/slides/slide3.xml" Id="Reea1357095c044c0" /><Relationship Type="http://schemas.openxmlformats.org/officeDocument/2006/relationships/slide" Target="/ppt/slides/slide4.xml" Id="R16a2b73c0add45c0" /><Relationship Type="http://schemas.openxmlformats.org/officeDocument/2006/relationships/slide" Target="/ppt/slides/slide5.xml" Id="Rfda4210fdc2d4e2e" /><Relationship Type="http://schemas.openxmlformats.org/officeDocument/2006/relationships/slide" Target="/ppt/slides/slide6.xml" Id="Rbe8710dbcc79466f" /><Relationship Type="http://schemas.openxmlformats.org/officeDocument/2006/relationships/slide" Target="/ppt/slides/slide7.xml" Id="Rc09a0530a2614d8c" /><Relationship Type="http://schemas.openxmlformats.org/officeDocument/2006/relationships/slide" Target="/ppt/slides/slide8.xml" Id="R1fb0f8b570e74a75" /><Relationship Type="http://schemas.openxmlformats.org/officeDocument/2006/relationships/slide" Target="/ppt/slides/slide9.xml" Id="Rf1cd7e69728645a6" /><Relationship Type="http://schemas.openxmlformats.org/officeDocument/2006/relationships/slide" Target="/ppt/slides/slide10.xml" Id="Rbcfd20b8b634496e" /><Relationship Type="http://schemas.openxmlformats.org/officeDocument/2006/relationships/slide" Target="/ppt/slides/slide11.xml" Id="Rd6a67bef9f6e45a6" /><Relationship Type="http://schemas.openxmlformats.org/officeDocument/2006/relationships/slide" Target="/ppt/slides/slide12.xml" Id="Rd1126467f25a40a8" /><Relationship Type="http://schemas.openxmlformats.org/officeDocument/2006/relationships/slide" Target="/ppt/slides/slide13.xml" Id="Ra169f6c517e34b64" /><Relationship Type="http://schemas.openxmlformats.org/officeDocument/2006/relationships/slide" Target="/ppt/slides/slide14.xml" Id="R3f1636c16c8046db" /><Relationship Type="http://schemas.openxmlformats.org/officeDocument/2006/relationships/slide" Target="/ppt/slides/slide15.xml" Id="R02e8bbe1f2824bb5" /><Relationship Type="http://schemas.openxmlformats.org/officeDocument/2006/relationships/slide" Target="/ppt/slides/slide16.xml" Id="Rfc819c3d5f2c4257" /><Relationship Type="http://schemas.openxmlformats.org/officeDocument/2006/relationships/slide" Target="/ppt/slides/slide17.xml" Id="R3afa4171e2a943c6" /><Relationship Type="http://schemas.openxmlformats.org/officeDocument/2006/relationships/slide" Target="/ppt/slides/slide18.xml" Id="R8b79b3bb3e4943e3" /><Relationship Type="http://schemas.openxmlformats.org/officeDocument/2006/relationships/slide" Target="/ppt/slides/slide19.xml" Id="R077947ab9836450e" /><Relationship Type="http://schemas.openxmlformats.org/officeDocument/2006/relationships/slide" Target="/ppt/slides/slide20.xml" Id="R5d6b38878add4a8e" /><Relationship Type="http://schemas.openxmlformats.org/officeDocument/2006/relationships/slide" Target="/ppt/slides/slide21.xml" Id="R50e84a56b00c4a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15e80d98afd451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f674191fe4647f5" /><Relationship Type="http://schemas.openxmlformats.org/officeDocument/2006/relationships/notesMaster" Target="/ppt/notesMasters/notesMaster1.xml" Id="R828aa8258ce8459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7917dd90ed746b1" /><Relationship Type="http://schemas.openxmlformats.org/officeDocument/2006/relationships/notesMaster" Target="/ppt/notesMasters/notesMaster1.xml" Id="R9a8f7f0b365d4cd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c996aaf9fe94d80" /><Relationship Type="http://schemas.openxmlformats.org/officeDocument/2006/relationships/notesMaster" Target="/ppt/notesMasters/notesMaster1.xml" Id="R0df299856f54490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cf2bebe802d4caa" /><Relationship Type="http://schemas.openxmlformats.org/officeDocument/2006/relationships/notesMaster" Target="/ppt/notesMasters/notesMaster1.xml" Id="R0f3d92687fe2447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b45ea1c90aa4f7a" /><Relationship Type="http://schemas.openxmlformats.org/officeDocument/2006/relationships/notesMaster" Target="/ppt/notesMasters/notesMaster1.xml" Id="Rd6a2298ccc494e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078f37621374b94" /><Relationship Type="http://schemas.openxmlformats.org/officeDocument/2006/relationships/notesMaster" Target="/ppt/notesMasters/notesMaster1.xml" Id="Rbbe869e45a87439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3c38321b7948d6" /><Relationship Type="http://schemas.openxmlformats.org/officeDocument/2006/relationships/notesMaster" Target="/ppt/notesMasters/notesMaster1.xml" Id="R85cef11a8042472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38aec227c554259" /><Relationship Type="http://schemas.openxmlformats.org/officeDocument/2006/relationships/notesMaster" Target="/ppt/notesMasters/notesMaster1.xml" Id="R241a9cdd98d6494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bfb3efddbaf4c0a" /><Relationship Type="http://schemas.openxmlformats.org/officeDocument/2006/relationships/notesMaster" Target="/ppt/notesMasters/notesMaster1.xml" Id="R31fdcd1db957446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ba1916979844c8e" /><Relationship Type="http://schemas.openxmlformats.org/officeDocument/2006/relationships/notesMaster" Target="/ppt/notesMasters/notesMaster1.xml" Id="R25b76713e5604c3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a12ca3fe11e4de9" /><Relationship Type="http://schemas.openxmlformats.org/officeDocument/2006/relationships/notesMaster" Target="/ppt/notesMasters/notesMaster1.xml" Id="Re707142d18b74a9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0ecb25e68034337" /><Relationship Type="http://schemas.openxmlformats.org/officeDocument/2006/relationships/notesMaster" Target="/ppt/notesMasters/notesMaster1.xml" Id="Rbfceba525f54450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48df1cb134d402d" /><Relationship Type="http://schemas.openxmlformats.org/officeDocument/2006/relationships/notesMaster" Target="/ppt/notesMasters/notesMaster1.xml" Id="Rc61d6dde41a44d1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9782fb5cf654c61" /><Relationship Type="http://schemas.openxmlformats.org/officeDocument/2006/relationships/notesMaster" Target="/ppt/notesMasters/notesMaster1.xml" Id="Rd6b03c121a6545f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da70f8ac4064b4e" /><Relationship Type="http://schemas.openxmlformats.org/officeDocument/2006/relationships/notesMaster" Target="/ppt/notesMasters/notesMaster1.xml" Id="Ra4d225a0b6204d3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386f52d53414557" /><Relationship Type="http://schemas.openxmlformats.org/officeDocument/2006/relationships/notesMaster" Target="/ppt/notesMasters/notesMaster1.xml" Id="R43990e607fe645c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42a2aacd4014616" /><Relationship Type="http://schemas.openxmlformats.org/officeDocument/2006/relationships/notesMaster" Target="/ppt/notesMasters/notesMaster1.xml" Id="Rd9d04a988ea14f9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b1ca443509e441d" /><Relationship Type="http://schemas.openxmlformats.org/officeDocument/2006/relationships/notesMaster" Target="/ppt/notesMasters/notesMaster1.xml" Id="Re7a4c1ffbcef4d8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dc83e5c691e4f00" /><Relationship Type="http://schemas.openxmlformats.org/officeDocument/2006/relationships/notesMaster" Target="/ppt/notesMasters/notesMaster1.xml" Id="R606c6dcaf2e347f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04cdbc3fe9f45ad" /><Relationship Type="http://schemas.openxmlformats.org/officeDocument/2006/relationships/notesMaster" Target="/ppt/notesMasters/notesMaster1.xml" Id="R05ec371ab1e145b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454a3a3171b4353" /><Relationship Type="http://schemas.openxmlformats.org/officeDocument/2006/relationships/notesMaster" Target="/ppt/notesMasters/notesMaster1.xml" Id="R4de17c5b1fe5443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9ee4d4375746cf" /><Relationship Type="http://schemas.openxmlformats.org/officeDocument/2006/relationships/image" Target="/ppt/media/image.png" Id="R8d2331b8a06f4952" /><Relationship Type="http://schemas.openxmlformats.org/officeDocument/2006/relationships/image" Target="/ppt/media/image2.png" Id="R720de2cfe2054b63" /><Relationship Type="http://schemas.openxmlformats.org/officeDocument/2006/relationships/image" Target="/ppt/media/image.jpeg" Id="R9afccbdbdf3040e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006d111df24412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d2331b8a06f495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20de2cfe2054b6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fccbdbdf3040e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11a746459494209" /><Relationship Type="http://schemas.openxmlformats.org/officeDocument/2006/relationships/slideLayout" Target="/ppt/slideLayouts/slideLayout1.xml" Id="R3e8c178f0c864ba7" /><Relationship Type="http://schemas.openxmlformats.org/officeDocument/2006/relationships/slideLayout" Target="/ppt/slideLayouts/slideLayout2.xml" Id="R217fdb4258f6402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e8c178f0c864ba7"/>
    <p:sldLayoutId xmlns:r="http://schemas.openxmlformats.org/officeDocument/2006/relationships" id="2147483650" r:id="R217fdb4258f6402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87f1e35f84b97" /><Relationship Type="http://schemas.openxmlformats.org/officeDocument/2006/relationships/notesSlide" Target="/ppt/notesSlides/notesSlide1.xml" Id="Rba517dc25604456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8da0f58ae4b19" /><Relationship Type="http://schemas.openxmlformats.org/officeDocument/2006/relationships/notesSlide" Target="/ppt/notesSlides/notesSlide2.xml" Id="R44ac98eda957465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3f32393bcd4ffd" /><Relationship Type="http://schemas.openxmlformats.org/officeDocument/2006/relationships/notesSlide" Target="/ppt/notesSlides/notesSlide3.xml" Id="Re6c52618e4d9425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42300ac401401f" /><Relationship Type="http://schemas.openxmlformats.org/officeDocument/2006/relationships/notesSlide" Target="/ppt/notesSlides/notesSlide4.xml" Id="R5bffab7601b5472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0f592acb3f4ff1" /><Relationship Type="http://schemas.openxmlformats.org/officeDocument/2006/relationships/notesSlide" Target="/ppt/notesSlides/notesSlide5.xml" Id="R33a8441e13734c3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9d3a29c5ae48e1" /><Relationship Type="http://schemas.openxmlformats.org/officeDocument/2006/relationships/notesSlide" Target="/ppt/notesSlides/notesSlide6.xml" Id="Racdbcd003263473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67cb67f5e0467f" /><Relationship Type="http://schemas.openxmlformats.org/officeDocument/2006/relationships/notesSlide" Target="/ppt/notesSlides/notesSlide7.xml" Id="Raf2a3a5cde3a4a9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818088c76c4f27" /><Relationship Type="http://schemas.openxmlformats.org/officeDocument/2006/relationships/notesSlide" Target="/ppt/notesSlides/notesSlide8.xml" Id="Rf9dc22a22b5c49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eb59cdea0d4e91" /><Relationship Type="http://schemas.openxmlformats.org/officeDocument/2006/relationships/notesSlide" Target="/ppt/notesSlides/notesSlide9.xml" Id="Ra46e9396b6bc49e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d5b42676d34a43" /><Relationship Type="http://schemas.openxmlformats.org/officeDocument/2006/relationships/notesSlide" Target="/ppt/notesSlides/notesSlide10.xml" Id="Re6f4d6bc36f441a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83d3c799874a4e" /><Relationship Type="http://schemas.openxmlformats.org/officeDocument/2006/relationships/notesSlide" Target="/ppt/notesSlides/notesSlide11.xml" Id="R24e8637a85fe4da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b780b252dc4db1" /><Relationship Type="http://schemas.openxmlformats.org/officeDocument/2006/relationships/notesSlide" Target="/ppt/notesSlides/notesSlide12.xml" Id="R2e3e9cf6018a45a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e14a4aa8304159" /><Relationship Type="http://schemas.openxmlformats.org/officeDocument/2006/relationships/notesSlide" Target="/ppt/notesSlides/notesSlide13.xml" Id="R19f4cd2d1ced49c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0059548a924f9e" /><Relationship Type="http://schemas.openxmlformats.org/officeDocument/2006/relationships/notesSlide" Target="/ppt/notesSlides/notesSlide14.xml" Id="Red23fea9b858489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e58ab2a164955" /><Relationship Type="http://schemas.openxmlformats.org/officeDocument/2006/relationships/notesSlide" Target="/ppt/notesSlides/notesSlide15.xml" Id="R6bd88b751b474b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fa8e5ae4874c83" /><Relationship Type="http://schemas.openxmlformats.org/officeDocument/2006/relationships/notesSlide" Target="/ppt/notesSlides/notesSlide16.xml" Id="R279888e3c91c453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a9912f1c8646de" /><Relationship Type="http://schemas.openxmlformats.org/officeDocument/2006/relationships/notesSlide" Target="/ppt/notesSlides/notesSlide17.xml" Id="R4d4146fa79914be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442a09287440b" /><Relationship Type="http://schemas.openxmlformats.org/officeDocument/2006/relationships/notesSlide" Target="/ppt/notesSlides/notesSlide18.xml" Id="R6e70965f6d7b458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0b3f8ee5b14c01" /><Relationship Type="http://schemas.openxmlformats.org/officeDocument/2006/relationships/notesSlide" Target="/ppt/notesSlides/notesSlide19.xml" Id="R5428637ccd5748b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666f411ae24b03" /><Relationship Type="http://schemas.openxmlformats.org/officeDocument/2006/relationships/notesSlide" Target="/ppt/notesSlides/notesSlide20.xml" Id="R28d36e08547949c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2c76558bfa49ce" /><Relationship Type="http://schemas.openxmlformats.org/officeDocument/2006/relationships/notesSlide" Target="/ppt/notesSlides/notesSlide21.xml" Id="Rd211a99dd923400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Timothy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  |  1 Timothy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奉我們救主神和我們的盼望基督耶穌之命，作基督耶穌使徒的保羅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an apostle of Jesus Christ by the commandment of God our Saviour, and Lord Jesus Christ, which is our hope;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1:2  |  1 Timothy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寫信給那因信主作我真兒子的提摩太。願恩惠、憐憫、平安從父神和我們主基督耶穌歸與你！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Timothy, my own son in the faith: Grace, mercy, and peace, from God our Father and Jesus Christ our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1:3  |  1 Timothy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我往馬其頓去的時候，曾勸你仍住在以弗所，好囑咐那幾個人不可傳異教，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 besought thee to abide still at Ephesus, when I went into Macedonia, that thou mightest charge some that they teach no other doctrine,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1:4  |  1 Timothy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也不可聽從荒渺無憑的話語和無窮的家譜；這等事只生辯論，並不發明神在信上所立的章程。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give heed to fables and endless genealogies, which minister questions, rather than godly edifying which is in faith: so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1:5  |  1 Timothy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但命令的總歸就是愛；這愛是從清潔的心和無虧的良心，無偽的信心生出來的。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end of the commandment is charity out of a pure heart, and of a good conscience, and of faith unfeigned: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1:6  |  1 Timothy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有人偏離這些，反去講虛浮的話，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which some having swerved have turned aside unto vain jangling;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1:7  |  1 Timothy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想要作教法師，卻不明白自己所講說的所論定的。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Desiring to be teachers of the law; understanding neither what they say, nor whereof they affirm.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1:8  |  1 Timothy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我們知道律法原是好的，只要人用得合宜；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know that the law is good, if a man use it lawfully;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1:9  |  1 Timothy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因為律法不是為義人設立的，乃是為不法和不服的，不虔誠和犯罪的，不聖潔和戀世俗的，弒父母和殺人的，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this, that the law is not made for a righteous man, but for the lawless and disobedient, for the ungodly and for sinners, for unholy and profane, for murderers of fathers and murderers of mothers, for manslayers,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1:10  |  1 Timothy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行淫和親男色的，搶人口和說謊話的，並起假誓的，或是為別樣敵正道的事設立的。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whoremongers, for them that defile themselves with mankind, for menstealers, for liars, for perjured persons, and if there be any other thing that is contrary to sound doctrine;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1:11  |  1 Timothy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這是照着可稱頌之神交託我榮耀福音說的。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the glorious gospel of the blessed God, which was committed to my trust.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1:12  |  1 Timothy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我感謝那給我力量的我們主基督耶穌，因他以我有忠心，派我服事他。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thank Christ Jesus our Lord, who hath enabled me, for that he counted me faithful, putting me into the ministry;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1:13  |  1 Timothy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我從前是褻瀆[神]的，逼迫[人]的，侮慢[人]的；然而我還蒙了憐憫，因我是不信不明白的時候而做的。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was before a blasphemer, and a persecutor, and injurious: but I obtained mercy, because I did it ignorantly in unbelief.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1:14  |  1 Timothy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並且我主的恩是格外豐盛，使我在基督耶穌裏有信心和愛心。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grace of our Lord was exceeding abundant with faith and love which is in Christ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1:15  |  1 Timothy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「基督耶穌降世，為要拯救罪人。」這話是可信的，是十分可佩服的。在罪人中我是個罪魁。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a faithful saying, and worthy of all acceptation, that Christ Jesus came into the world to save sinners; of whom I am chief.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1:16  |  1 Timothy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然而，我蒙了憐憫，是因耶穌基督要在我這罪魁身上顯明他一切的忍耐，給後來信他得永生的人作榜樣。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for this cause I obtained mercy, that in me first Jesus Christ might shew forth all longsuffering, for a pattern to them which should hereafter believe on him to life everlasting.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1:17  |  1 Timothy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但願尊貴、榮耀歸與那不能朽壞、不能看見、永世的君王、獨一的神，直到永永遠遠。阿們！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unto the King eternal, immortal, invisible, the only wise God, be honour and glory for ever and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1:18  |  1 Timothy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我兒提摩太啊，我照從前指着你的預言，將這命令交託你，叫你因此可以打那美好的仗。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charge I commit unto thee, son Timothy, according to the prophecies which went before on thee, that thou by them mightest war a good warfare;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1:19  |  1 Timothy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常存信心和無虧的良心。有人丟棄良心，就在真道上如同船破壞了一般。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Holding faith, and a good conscience; which some having put away concerning faith have made shipwreck: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提摩太前書 1:20  |  1 Timothy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其中有許米乃和亞歷山大；我已經把他們交給撒但，使他們受責罰就不再謗瀆了。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whom is Hymenaeus and Alexander; whom I have delivered unto Satan, that they may learn not to blaspheme.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2026-08-26T14:53:50.8040000Z</dcterms:created>
  <dcterms:modified xsi:type="dcterms:W3CDTF">2026-08-26T14:53:50.8050000Z</dcterms:modified>
</coreProperties>
</file>