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061bd56e68d4023" /><Relationship Type="http://schemas.openxmlformats.org/officeDocument/2006/relationships/extended-properties" Target="/docProps/app.xml" Id="R5185be2e31484c9e" /><Relationship Type="http://schemas.openxmlformats.org/officeDocument/2006/relationships/officeDocument" Target="/ppt/presentation.xml" Id="Ra8dc2d21a29a426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0079100a9c44468"/>
  </p:sldMasterIdLst>
  <p:notesMasterIdLst>
    <p:notesMasterId xmlns:r="http://schemas.openxmlformats.org/officeDocument/2006/relationships" r:id="Rb8225c67e5124a4c"/>
  </p:notesMasterIdLst>
  <p:sldIdLst>
    <p:sldId xmlns:r="http://schemas.openxmlformats.org/officeDocument/2006/relationships" id="256" r:id="R684c8ca6b0f8417b"/>
    <p:sldId xmlns:r="http://schemas.openxmlformats.org/officeDocument/2006/relationships" id="257" r:id="R17dc5bfdd66c4fc8"/>
    <p:sldId xmlns:r="http://schemas.openxmlformats.org/officeDocument/2006/relationships" id="258" r:id="R396d4c0a570d4312"/>
    <p:sldId xmlns:r="http://schemas.openxmlformats.org/officeDocument/2006/relationships" id="259" r:id="Rc9d2b0108b9640f8"/>
    <p:sldId xmlns:r="http://schemas.openxmlformats.org/officeDocument/2006/relationships" id="260" r:id="R01386e52b2f74341"/>
    <p:sldId xmlns:r="http://schemas.openxmlformats.org/officeDocument/2006/relationships" id="261" r:id="R551cec84795e48cc"/>
    <p:sldId xmlns:r="http://schemas.openxmlformats.org/officeDocument/2006/relationships" id="262" r:id="Re6342b8e0bb24e47"/>
    <p:sldId xmlns:r="http://schemas.openxmlformats.org/officeDocument/2006/relationships" id="263" r:id="R9cbaf02e9e284035"/>
    <p:sldId xmlns:r="http://schemas.openxmlformats.org/officeDocument/2006/relationships" id="264" r:id="R56fe015e2a5b4585"/>
    <p:sldId xmlns:r="http://schemas.openxmlformats.org/officeDocument/2006/relationships" id="265" r:id="R5fa5565e07db43c0"/>
    <p:sldId xmlns:r="http://schemas.openxmlformats.org/officeDocument/2006/relationships" id="266" r:id="Rdb0c2722efe14624"/>
    <p:sldId xmlns:r="http://schemas.openxmlformats.org/officeDocument/2006/relationships" id="267" r:id="R86fc9405bf4f4aa4"/>
    <p:sldId xmlns:r="http://schemas.openxmlformats.org/officeDocument/2006/relationships" id="268" r:id="R0fad220f71904e47"/>
    <p:sldId xmlns:r="http://schemas.openxmlformats.org/officeDocument/2006/relationships" id="269" r:id="R2ea1533fad0b4dfb"/>
    <p:sldId xmlns:r="http://schemas.openxmlformats.org/officeDocument/2006/relationships" id="270" r:id="R5852dc7376484950"/>
    <p:sldId xmlns:r="http://schemas.openxmlformats.org/officeDocument/2006/relationships" id="271" r:id="R8845d1e6852e4afb"/>
    <p:sldId xmlns:r="http://schemas.openxmlformats.org/officeDocument/2006/relationships" id="272" r:id="R1e1b4ffd22f94d64"/>
    <p:sldId xmlns:r="http://schemas.openxmlformats.org/officeDocument/2006/relationships" id="273" r:id="R6e3c1f96aaaf40b3"/>
    <p:sldId xmlns:r="http://schemas.openxmlformats.org/officeDocument/2006/relationships" id="274" r:id="R59735b74cf4d4239"/>
    <p:sldId xmlns:r="http://schemas.openxmlformats.org/officeDocument/2006/relationships" id="275" r:id="R8e35f514256346a5"/>
    <p:sldId xmlns:r="http://schemas.openxmlformats.org/officeDocument/2006/relationships" id="276" r:id="R0c7cd851056b44df"/>
    <p:sldId xmlns:r="http://schemas.openxmlformats.org/officeDocument/2006/relationships" id="277" r:id="R8219faabafb745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a0b0664f46b4ecd" /><Relationship Type="http://schemas.openxmlformats.org/officeDocument/2006/relationships/slideMaster" Target="/ppt/slideMasters/slideMaster1.xml" Id="R30079100a9c44468" /><Relationship Type="http://schemas.openxmlformats.org/officeDocument/2006/relationships/notesMaster" Target="/ppt/notesMasters/notesMaster1.xml" Id="Rb8225c67e5124a4c" /><Relationship Type="http://schemas.openxmlformats.org/officeDocument/2006/relationships/presProps" Target="/ppt/presProps.xml" Id="Rdc627a4d244146a8" /><Relationship Type="http://schemas.openxmlformats.org/officeDocument/2006/relationships/tableStyles" Target="/ppt/tableStyles.xml" Id="R5229b7520dcc4571" /><Relationship Type="http://schemas.openxmlformats.org/officeDocument/2006/relationships/slide" Target="/ppt/slides/slide1.xml" Id="R684c8ca6b0f8417b" /><Relationship Type="http://schemas.openxmlformats.org/officeDocument/2006/relationships/slide" Target="/ppt/slides/slide2.xml" Id="R17dc5bfdd66c4fc8" /><Relationship Type="http://schemas.openxmlformats.org/officeDocument/2006/relationships/slide" Target="/ppt/slides/slide3.xml" Id="R396d4c0a570d4312" /><Relationship Type="http://schemas.openxmlformats.org/officeDocument/2006/relationships/slide" Target="/ppt/slides/slide4.xml" Id="Rc9d2b0108b9640f8" /><Relationship Type="http://schemas.openxmlformats.org/officeDocument/2006/relationships/slide" Target="/ppt/slides/slide5.xml" Id="R01386e52b2f74341" /><Relationship Type="http://schemas.openxmlformats.org/officeDocument/2006/relationships/slide" Target="/ppt/slides/slide6.xml" Id="R551cec84795e48cc" /><Relationship Type="http://schemas.openxmlformats.org/officeDocument/2006/relationships/slide" Target="/ppt/slides/slide7.xml" Id="Re6342b8e0bb24e47" /><Relationship Type="http://schemas.openxmlformats.org/officeDocument/2006/relationships/slide" Target="/ppt/slides/slide8.xml" Id="R9cbaf02e9e284035" /><Relationship Type="http://schemas.openxmlformats.org/officeDocument/2006/relationships/slide" Target="/ppt/slides/slide9.xml" Id="R56fe015e2a5b4585" /><Relationship Type="http://schemas.openxmlformats.org/officeDocument/2006/relationships/slide" Target="/ppt/slides/slide10.xml" Id="R5fa5565e07db43c0" /><Relationship Type="http://schemas.openxmlformats.org/officeDocument/2006/relationships/slide" Target="/ppt/slides/slide11.xml" Id="Rdb0c2722efe14624" /><Relationship Type="http://schemas.openxmlformats.org/officeDocument/2006/relationships/slide" Target="/ppt/slides/slide12.xml" Id="R86fc9405bf4f4aa4" /><Relationship Type="http://schemas.openxmlformats.org/officeDocument/2006/relationships/slide" Target="/ppt/slides/slide13.xml" Id="R0fad220f71904e47" /><Relationship Type="http://schemas.openxmlformats.org/officeDocument/2006/relationships/slide" Target="/ppt/slides/slide14.xml" Id="R2ea1533fad0b4dfb" /><Relationship Type="http://schemas.openxmlformats.org/officeDocument/2006/relationships/slide" Target="/ppt/slides/slide15.xml" Id="R5852dc7376484950" /><Relationship Type="http://schemas.openxmlformats.org/officeDocument/2006/relationships/slide" Target="/ppt/slides/slide16.xml" Id="R8845d1e6852e4afb" /><Relationship Type="http://schemas.openxmlformats.org/officeDocument/2006/relationships/slide" Target="/ppt/slides/slide17.xml" Id="R1e1b4ffd22f94d64" /><Relationship Type="http://schemas.openxmlformats.org/officeDocument/2006/relationships/slide" Target="/ppt/slides/slide18.xml" Id="R6e3c1f96aaaf40b3" /><Relationship Type="http://schemas.openxmlformats.org/officeDocument/2006/relationships/slide" Target="/ppt/slides/slide19.xml" Id="R59735b74cf4d4239" /><Relationship Type="http://schemas.openxmlformats.org/officeDocument/2006/relationships/slide" Target="/ppt/slides/slide20.xml" Id="R8e35f514256346a5" /><Relationship Type="http://schemas.openxmlformats.org/officeDocument/2006/relationships/slide" Target="/ppt/slides/slide21.xml" Id="R0c7cd851056b44df" /><Relationship Type="http://schemas.openxmlformats.org/officeDocument/2006/relationships/slide" Target="/ppt/slides/slide22.xml" Id="R8219faabafb745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4b5157702c548c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f64693e168b4fb5" /><Relationship Type="http://schemas.openxmlformats.org/officeDocument/2006/relationships/notesMaster" Target="/ppt/notesMasters/notesMaster1.xml" Id="Ra23595ca1808439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cb8d24b8b224cf9" /><Relationship Type="http://schemas.openxmlformats.org/officeDocument/2006/relationships/notesMaster" Target="/ppt/notesMasters/notesMaster1.xml" Id="R2dc0e4d487e3476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6c7b411fcab4aa0" /><Relationship Type="http://schemas.openxmlformats.org/officeDocument/2006/relationships/notesMaster" Target="/ppt/notesMasters/notesMaster1.xml" Id="R39b4e572a044452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13856b5d95c4ef4" /><Relationship Type="http://schemas.openxmlformats.org/officeDocument/2006/relationships/notesMaster" Target="/ppt/notesMasters/notesMaster1.xml" Id="R2bb5085f53ce46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a1d0ed35e624e78" /><Relationship Type="http://schemas.openxmlformats.org/officeDocument/2006/relationships/notesMaster" Target="/ppt/notesMasters/notesMaster1.xml" Id="R13b5a55ff3284a0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59ae5d033274253" /><Relationship Type="http://schemas.openxmlformats.org/officeDocument/2006/relationships/notesMaster" Target="/ppt/notesMasters/notesMaster1.xml" Id="R42a97e7607d3400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fbb07f4f716487f" /><Relationship Type="http://schemas.openxmlformats.org/officeDocument/2006/relationships/notesMaster" Target="/ppt/notesMasters/notesMaster1.xml" Id="Re97c0154a2c6495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bbec3ba1074461b" /><Relationship Type="http://schemas.openxmlformats.org/officeDocument/2006/relationships/notesMaster" Target="/ppt/notesMasters/notesMaster1.xml" Id="Rd6e9fa4312ec4d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eb32b019f9c4000" /><Relationship Type="http://schemas.openxmlformats.org/officeDocument/2006/relationships/notesMaster" Target="/ppt/notesMasters/notesMaster1.xml" Id="Re8b86695d861499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0285e4a5ca14cac" /><Relationship Type="http://schemas.openxmlformats.org/officeDocument/2006/relationships/notesMaster" Target="/ppt/notesMasters/notesMaster1.xml" Id="Rd62b828513e54a0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0aef3145ff74de8" /><Relationship Type="http://schemas.openxmlformats.org/officeDocument/2006/relationships/notesMaster" Target="/ppt/notesMasters/notesMaster1.xml" Id="R5432f7a546e646a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368865317f84ea1" /><Relationship Type="http://schemas.openxmlformats.org/officeDocument/2006/relationships/notesMaster" Target="/ppt/notesMasters/notesMaster1.xml" Id="R55ce8c1ca3f349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894dec35b549c4" /><Relationship Type="http://schemas.openxmlformats.org/officeDocument/2006/relationships/notesMaster" Target="/ppt/notesMasters/notesMaster1.xml" Id="R46e9305070bf4e5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f249536424040b5" /><Relationship Type="http://schemas.openxmlformats.org/officeDocument/2006/relationships/notesMaster" Target="/ppt/notesMasters/notesMaster1.xml" Id="Rc53408e2c3e9459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c977359ceb14c4c" /><Relationship Type="http://schemas.openxmlformats.org/officeDocument/2006/relationships/notesMaster" Target="/ppt/notesMasters/notesMaster1.xml" Id="R743efa7dbbc648e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a1b510dad53460d" /><Relationship Type="http://schemas.openxmlformats.org/officeDocument/2006/relationships/notesMaster" Target="/ppt/notesMasters/notesMaster1.xml" Id="R3f19e69134a24bb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7570a728c364218" /><Relationship Type="http://schemas.openxmlformats.org/officeDocument/2006/relationships/notesMaster" Target="/ppt/notesMasters/notesMaster1.xml" Id="R47fa1a7f7e2542f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d7e22afae0d4d54" /><Relationship Type="http://schemas.openxmlformats.org/officeDocument/2006/relationships/notesMaster" Target="/ppt/notesMasters/notesMaster1.xml" Id="R06dfa26243044f3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13e927b76ad451d" /><Relationship Type="http://schemas.openxmlformats.org/officeDocument/2006/relationships/notesMaster" Target="/ppt/notesMasters/notesMaster1.xml" Id="R5edc4ce8299c4da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55e5bb1ff964d96" /><Relationship Type="http://schemas.openxmlformats.org/officeDocument/2006/relationships/notesMaster" Target="/ppt/notesMasters/notesMaster1.xml" Id="Re0eb79403e6c428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4b30abcf3f046f2" /><Relationship Type="http://schemas.openxmlformats.org/officeDocument/2006/relationships/notesMaster" Target="/ppt/notesMasters/notesMaster1.xml" Id="R3c04a500852f4ce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3e062c814714ee8" /><Relationship Type="http://schemas.openxmlformats.org/officeDocument/2006/relationships/notesMaster" Target="/ppt/notesMasters/notesMaster1.xml" Id="Rbcf1af31eae3451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160ebdb80a4219" /><Relationship Type="http://schemas.openxmlformats.org/officeDocument/2006/relationships/image" Target="/ppt/media/image.png" Id="R3134a9fe2bd7468d" /><Relationship Type="http://schemas.openxmlformats.org/officeDocument/2006/relationships/image" Target="/ppt/media/image2.png" Id="R9d04c1c6961d473b" /><Relationship Type="http://schemas.openxmlformats.org/officeDocument/2006/relationships/image" Target="/ppt/media/image.jpeg" Id="Rc52252de949a4fc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a6e3ab7710945b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134a9fe2bd7468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d04c1c6961d473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2252de949a4fc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26eead7cd0448ec" /><Relationship Type="http://schemas.openxmlformats.org/officeDocument/2006/relationships/slideLayout" Target="/ppt/slideLayouts/slideLayout1.xml" Id="Rad17133c13474a9e" /><Relationship Type="http://schemas.openxmlformats.org/officeDocument/2006/relationships/slideLayout" Target="/ppt/slideLayouts/slideLayout2.xml" Id="R933b741a433d4a0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d17133c13474a9e"/>
    <p:sldLayoutId xmlns:r="http://schemas.openxmlformats.org/officeDocument/2006/relationships" id="2147483650" r:id="R933b741a433d4a0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fb29f24d6c4e39" /><Relationship Type="http://schemas.openxmlformats.org/officeDocument/2006/relationships/notesSlide" Target="/ppt/notesSlides/notesSlide1.xml" Id="R8153d6b762ec4f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f7792b9c264788" /><Relationship Type="http://schemas.openxmlformats.org/officeDocument/2006/relationships/notesSlide" Target="/ppt/notesSlides/notesSlide2.xml" Id="R2b4d594b794b4ad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c519ef24e74ca2" /><Relationship Type="http://schemas.openxmlformats.org/officeDocument/2006/relationships/notesSlide" Target="/ppt/notesSlides/notesSlide3.xml" Id="R67d99292f4524c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5ec359a5994fdf" /><Relationship Type="http://schemas.openxmlformats.org/officeDocument/2006/relationships/notesSlide" Target="/ppt/notesSlides/notesSlide4.xml" Id="R9ae47247ab364a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ca52affb594291" /><Relationship Type="http://schemas.openxmlformats.org/officeDocument/2006/relationships/notesSlide" Target="/ppt/notesSlides/notesSlide5.xml" Id="Re68be3ccb71f47e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e848b1ff44947" /><Relationship Type="http://schemas.openxmlformats.org/officeDocument/2006/relationships/notesSlide" Target="/ppt/notesSlides/notesSlide6.xml" Id="Rc8beb06eda0e4aa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59d136790e4210" /><Relationship Type="http://schemas.openxmlformats.org/officeDocument/2006/relationships/notesSlide" Target="/ppt/notesSlides/notesSlide7.xml" Id="R61e5f686088c44a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b5caa2d65946bc" /><Relationship Type="http://schemas.openxmlformats.org/officeDocument/2006/relationships/notesSlide" Target="/ppt/notesSlides/notesSlide8.xml" Id="R4bf9c2351e7a4b7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94b78d2f924c05" /><Relationship Type="http://schemas.openxmlformats.org/officeDocument/2006/relationships/notesSlide" Target="/ppt/notesSlides/notesSlide9.xml" Id="R059f84a6cdf741a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f48e6220874b93" /><Relationship Type="http://schemas.openxmlformats.org/officeDocument/2006/relationships/notesSlide" Target="/ppt/notesSlides/notesSlide10.xml" Id="R235db5bce00c42b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f6bbd70ac34136" /><Relationship Type="http://schemas.openxmlformats.org/officeDocument/2006/relationships/notesSlide" Target="/ppt/notesSlides/notesSlide11.xml" Id="Ra1195e663aa0417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19166cebf14a70" /><Relationship Type="http://schemas.openxmlformats.org/officeDocument/2006/relationships/notesSlide" Target="/ppt/notesSlides/notesSlide12.xml" Id="Rf3aae43ca5044d7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3f4e767da54589" /><Relationship Type="http://schemas.openxmlformats.org/officeDocument/2006/relationships/notesSlide" Target="/ppt/notesSlides/notesSlide13.xml" Id="R2ccdb843ca3343a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eaeece5a9a4937" /><Relationship Type="http://schemas.openxmlformats.org/officeDocument/2006/relationships/notesSlide" Target="/ppt/notesSlides/notesSlide14.xml" Id="R8d7a2bab276341b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72f7bf0c95430a" /><Relationship Type="http://schemas.openxmlformats.org/officeDocument/2006/relationships/notesSlide" Target="/ppt/notesSlides/notesSlide15.xml" Id="R64d10bcb8f254db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c59b2d50cf4075" /><Relationship Type="http://schemas.openxmlformats.org/officeDocument/2006/relationships/notesSlide" Target="/ppt/notesSlides/notesSlide16.xml" Id="R1cde3da73427478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4feee7994c450b" /><Relationship Type="http://schemas.openxmlformats.org/officeDocument/2006/relationships/notesSlide" Target="/ppt/notesSlides/notesSlide17.xml" Id="R074327c173bb4d7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20e94fcb9a4832" /><Relationship Type="http://schemas.openxmlformats.org/officeDocument/2006/relationships/notesSlide" Target="/ppt/notesSlides/notesSlide18.xml" Id="R56e2703c8ee04ae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70699727fe4405" /><Relationship Type="http://schemas.openxmlformats.org/officeDocument/2006/relationships/notesSlide" Target="/ppt/notesSlides/notesSlide19.xml" Id="Ra02e3a2fda004fe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92dff9ecb84871" /><Relationship Type="http://schemas.openxmlformats.org/officeDocument/2006/relationships/notesSlide" Target="/ppt/notesSlides/notesSlide20.xml" Id="R909ee7e325b24fa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e55ce0235744c2" /><Relationship Type="http://schemas.openxmlformats.org/officeDocument/2006/relationships/notesSlide" Target="/ppt/notesSlides/notesSlide21.xml" Id="Rc967c87f2be84bb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7c3a612433423d" /><Relationship Type="http://schemas.openxmlformats.org/officeDocument/2006/relationships/notesSlide" Target="/ppt/notesSlides/notesSlide22.xml" Id="R77d3a9a2e0394ef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Peter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  |  2 Peter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作耶穌基督僕人和使徒的西門‧彼得寫信給那因我們的神和救主耶穌基督之義、與我們同得一樣寶貴信心的人。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Simon Peter, a servant and an apostle of Jesus Christ, to them that have obtained like precious faith with us through the righteousness of God and our Saviour Jesus Christ: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1:2  |  2 Peter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願恩惠、平安，因你們認識神和我們主耶穌，多多地加給你們。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and peace be multiplied unto you through the knowledge of God, and of Jesus our Lord,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1:3  |  2 Peter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神的神能已將一切關乎生命和虔敬的事賜給我們，皆因我們認識那用自己榮耀和美德召我們的主。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as his divine power hath given unto us all things that pertain unto life and godliness, through the knowledge of him that hath called us to glory and virtue: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1:4  |  2 Peter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因此，他已將又寶貴又極大的應許賜給我們，叫我們既脫離世上從情慾來的敗壞，就得與神的性情有分。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Whereby are given unto us exceeding great and precious promises: that by these ye might be partakers of the divine nature, having escaped the corruption that is in the world through lust.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1:5  |  2 Peter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正因這緣故，你們要分外地殷勤；有了信心，又要加上德行；有了德行，又要加上知識；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beside this, giving all diligence, add to your faith virtue; and to virtue knowledge;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1:6  |  2 Peter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有了知識，又要加上節制；有了節制，又要加上忍耐；有了忍耐，又要加上虔敬；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knowledge temperance; and to temperance patience; and to patience godliness;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1:7  |  2 Peter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有了虔敬，又要加上愛弟兄的心；有了愛弟兄的心，又要加上愛[眾人的心]。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godliness brotherly kindness; and to brotherly kindness charity.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1:8  |  2 Peter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你們若充充足足地有這幾樣，就必使你們在認識我們的主耶穌基督上不至於閒懶不結果子了。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these things be in you, and abound, they make you that ye shall neither be barren nor unfruitful in the knowledge of our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1:9  |  2 Peter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人若沒有這幾樣，就是眼瞎，只看見近處的，忘了他舊日的罪已經得了潔淨。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lacketh these things is blind, and cannot see afar off, and hath forgotten that he was purged from his old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1:10  |  2 Peter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所以弟兄們，應當更加殷勤，使你們所蒙的恩召和揀選堅定不移。你們若行這幾樣，就永不失腳；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the rather, brethren, give diligence to make your calling and election sure: for if ye do these things, ye shall never fall: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1:11  |  2 Peter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這樣，必叫你們豐豐富富地得以進入我們主－救主耶穌基督永遠的國。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so an entrance shall be ministered unto you abundantly into the everlasting kingdom of our Lord and Saviour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1:12  |  2 Peter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你們雖然曉得這些事，並且在你們已有的真道上堅固，我卻要將這些事常常提醒你們。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will not be negligent to put you always in remembrance of these things, though ye know them, and be established in the present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1:13  |  2 Peter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我以為應當趁我還在這帳棚的時候提醒你們，激發你們；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 think it meet, as long as I am in this tabernacle, to stir you up by putting you in remembrance;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1:14  |  2 Peter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因為知道我脫離這帳棚的時候快到了，正如我們主耶穌基督所指示我的。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that shortly I must put off this my tabernacle, even as our Lord Jesus Christ hath shewed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1:15  |  2 Peter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並且，我要盡心竭力，使你們在我去世以後時常記念這些事。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I will endeavour that ye may be able after my decease to have these things always in remembrance.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1:16  |  2 Peter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我們從前將我們主耶穌基督的大能和他降臨的事告訴你們，並不是隨從乖巧捏造的虛言，乃是親眼見過他的威榮。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have not followed cunningly devised fables, when we made known unto you the power and coming of our Lord Jesus Christ, but were eyewitnesses of his majesty.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1:17  |  2 Peter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他從父神得尊貴榮耀的時候，從極大榮光之中有聲音出來，向他說：「這是我的愛子，我所喜悅的。」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received from God the Father honour and glory, when there came such a voice to him from the excellent glory, This is my beloved Son, in whom I am well pleased.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1:18  |  2 Peter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我們同他在聖山的時候，親自聽見這聲音從天上出來。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voice which came from heaven we heard, when we were with him in the holy mount.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1:19  |  2 Peter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我們並有先知更確的預言，如同燈照在暗處。你們在這預言上留意，直等到天發亮，晨星在你們心裏出現的時候，才是好的。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also a more sure word of prophecy; whereunto ye do well that ye take heed, as unto a light that shineth in a dark place, until the day dawn, and the day star arise in your hearts: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1:20  |  2 Peter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第一要緊的，該知道經上所有的預言沒有可隨私意解說的；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this first, that no prophecy of the scripture is of any private interpretation.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1:21  |  2 Peter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因為預言從來沒有出於人意的，乃是人被聖靈感動，說出神的話來。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prophecy came not in old time by the will of man: but holy men of God spake as they were moved by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2026-08-26T14:59:37.6000000Z</dcterms:created>
  <dcterms:modified xsi:type="dcterms:W3CDTF">2026-08-26T14:59:37.6000000Z</dcterms:modified>
</coreProperties>
</file>