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ece53049f6274e10" /><Relationship Type="http://schemas.openxmlformats.org/officeDocument/2006/relationships/extended-properties" Target="/docProps/app.xml" Id="Ra0724ff4ff124167" /><Relationship Type="http://schemas.openxmlformats.org/officeDocument/2006/relationships/officeDocument" Target="/ppt/presentation.xml" Id="R4098baffbf264564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092fe130d6334d5e"/>
  </p:sldMasterIdLst>
  <p:notesMasterIdLst>
    <p:notesMasterId xmlns:r="http://schemas.openxmlformats.org/officeDocument/2006/relationships" r:id="Rdbbe4e03a43a469a"/>
  </p:notesMasterIdLst>
  <p:sldIdLst>
    <p:sldId xmlns:r="http://schemas.openxmlformats.org/officeDocument/2006/relationships" id="256" r:id="Rfe60a20be5ae4da3"/>
    <p:sldId xmlns:r="http://schemas.openxmlformats.org/officeDocument/2006/relationships" id="257" r:id="Rde64faca4bf24e09"/>
    <p:sldId xmlns:r="http://schemas.openxmlformats.org/officeDocument/2006/relationships" id="258" r:id="R3026f74ab0c144dc"/>
    <p:sldId xmlns:r="http://schemas.openxmlformats.org/officeDocument/2006/relationships" id="259" r:id="Re4a66b00f9264de4"/>
    <p:sldId xmlns:r="http://schemas.openxmlformats.org/officeDocument/2006/relationships" id="260" r:id="R769a05ec01684799"/>
    <p:sldId xmlns:r="http://schemas.openxmlformats.org/officeDocument/2006/relationships" id="261" r:id="Rfbc0d7da19fa4f8d"/>
    <p:sldId xmlns:r="http://schemas.openxmlformats.org/officeDocument/2006/relationships" id="262" r:id="Rc5e96cc376674f5d"/>
    <p:sldId xmlns:r="http://schemas.openxmlformats.org/officeDocument/2006/relationships" id="263" r:id="R787e80338ae44a36"/>
    <p:sldId xmlns:r="http://schemas.openxmlformats.org/officeDocument/2006/relationships" id="264" r:id="R3eecdd84fae04d45"/>
    <p:sldId xmlns:r="http://schemas.openxmlformats.org/officeDocument/2006/relationships" id="265" r:id="Rb5a475e1f69f4a78"/>
    <p:sldId xmlns:r="http://schemas.openxmlformats.org/officeDocument/2006/relationships" id="266" r:id="Rd8592a6bd0d340bf"/>
    <p:sldId xmlns:r="http://schemas.openxmlformats.org/officeDocument/2006/relationships" id="267" r:id="R957ec341f3f44d6a"/>
    <p:sldId xmlns:r="http://schemas.openxmlformats.org/officeDocument/2006/relationships" id="268" r:id="R86189522d03e45f4"/>
    <p:sldId xmlns:r="http://schemas.openxmlformats.org/officeDocument/2006/relationships" id="269" r:id="Rb2e2c5538d2b4a1f"/>
    <p:sldId xmlns:r="http://schemas.openxmlformats.org/officeDocument/2006/relationships" id="270" r:id="R7c85f9bc8d1540ec"/>
    <p:sldId xmlns:r="http://schemas.openxmlformats.org/officeDocument/2006/relationships" id="271" r:id="R388e80f241f24860"/>
    <p:sldId xmlns:r="http://schemas.openxmlformats.org/officeDocument/2006/relationships" id="272" r:id="R4d22ab5229b54c71"/>
    <p:sldId xmlns:r="http://schemas.openxmlformats.org/officeDocument/2006/relationships" id="273" r:id="R74bbcdd97c644ffe"/>
    <p:sldId xmlns:r="http://schemas.openxmlformats.org/officeDocument/2006/relationships" id="274" r:id="R79fc78297c044b48"/>
    <p:sldId xmlns:r="http://schemas.openxmlformats.org/officeDocument/2006/relationships" id="275" r:id="Re219c1399a18413b"/>
    <p:sldId xmlns:r="http://schemas.openxmlformats.org/officeDocument/2006/relationships" id="276" r:id="Ra94b35d0e69d4611"/>
    <p:sldId xmlns:r="http://schemas.openxmlformats.org/officeDocument/2006/relationships" id="277" r:id="R2416c233590a4540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5aa991193f264dfd" /><Relationship Type="http://schemas.openxmlformats.org/officeDocument/2006/relationships/slideMaster" Target="/ppt/slideMasters/slideMaster1.xml" Id="R092fe130d6334d5e" /><Relationship Type="http://schemas.openxmlformats.org/officeDocument/2006/relationships/notesMaster" Target="/ppt/notesMasters/notesMaster1.xml" Id="Rdbbe4e03a43a469a" /><Relationship Type="http://schemas.openxmlformats.org/officeDocument/2006/relationships/presProps" Target="/ppt/presProps.xml" Id="Ra6fc492a6184461b" /><Relationship Type="http://schemas.openxmlformats.org/officeDocument/2006/relationships/tableStyles" Target="/ppt/tableStyles.xml" Id="R66d0723313994810" /><Relationship Type="http://schemas.openxmlformats.org/officeDocument/2006/relationships/slide" Target="/ppt/slides/slide1.xml" Id="Rfe60a20be5ae4da3" /><Relationship Type="http://schemas.openxmlformats.org/officeDocument/2006/relationships/slide" Target="/ppt/slides/slide2.xml" Id="Rde64faca4bf24e09" /><Relationship Type="http://schemas.openxmlformats.org/officeDocument/2006/relationships/slide" Target="/ppt/slides/slide3.xml" Id="R3026f74ab0c144dc" /><Relationship Type="http://schemas.openxmlformats.org/officeDocument/2006/relationships/slide" Target="/ppt/slides/slide4.xml" Id="Re4a66b00f9264de4" /><Relationship Type="http://schemas.openxmlformats.org/officeDocument/2006/relationships/slide" Target="/ppt/slides/slide5.xml" Id="R769a05ec01684799" /><Relationship Type="http://schemas.openxmlformats.org/officeDocument/2006/relationships/slide" Target="/ppt/slides/slide6.xml" Id="Rfbc0d7da19fa4f8d" /><Relationship Type="http://schemas.openxmlformats.org/officeDocument/2006/relationships/slide" Target="/ppt/slides/slide7.xml" Id="Rc5e96cc376674f5d" /><Relationship Type="http://schemas.openxmlformats.org/officeDocument/2006/relationships/slide" Target="/ppt/slides/slide8.xml" Id="R787e80338ae44a36" /><Relationship Type="http://schemas.openxmlformats.org/officeDocument/2006/relationships/slide" Target="/ppt/slides/slide9.xml" Id="R3eecdd84fae04d45" /><Relationship Type="http://schemas.openxmlformats.org/officeDocument/2006/relationships/slide" Target="/ppt/slides/slide10.xml" Id="Rb5a475e1f69f4a78" /><Relationship Type="http://schemas.openxmlformats.org/officeDocument/2006/relationships/slide" Target="/ppt/slides/slide11.xml" Id="Rd8592a6bd0d340bf" /><Relationship Type="http://schemas.openxmlformats.org/officeDocument/2006/relationships/slide" Target="/ppt/slides/slide12.xml" Id="R957ec341f3f44d6a" /><Relationship Type="http://schemas.openxmlformats.org/officeDocument/2006/relationships/slide" Target="/ppt/slides/slide13.xml" Id="R86189522d03e45f4" /><Relationship Type="http://schemas.openxmlformats.org/officeDocument/2006/relationships/slide" Target="/ppt/slides/slide14.xml" Id="Rb2e2c5538d2b4a1f" /><Relationship Type="http://schemas.openxmlformats.org/officeDocument/2006/relationships/slide" Target="/ppt/slides/slide15.xml" Id="R7c85f9bc8d1540ec" /><Relationship Type="http://schemas.openxmlformats.org/officeDocument/2006/relationships/slide" Target="/ppt/slides/slide16.xml" Id="R388e80f241f24860" /><Relationship Type="http://schemas.openxmlformats.org/officeDocument/2006/relationships/slide" Target="/ppt/slides/slide17.xml" Id="R4d22ab5229b54c71" /><Relationship Type="http://schemas.openxmlformats.org/officeDocument/2006/relationships/slide" Target="/ppt/slides/slide18.xml" Id="R74bbcdd97c644ffe" /><Relationship Type="http://schemas.openxmlformats.org/officeDocument/2006/relationships/slide" Target="/ppt/slides/slide19.xml" Id="R79fc78297c044b48" /><Relationship Type="http://schemas.openxmlformats.org/officeDocument/2006/relationships/slide" Target="/ppt/slides/slide20.xml" Id="Re219c1399a18413b" /><Relationship Type="http://schemas.openxmlformats.org/officeDocument/2006/relationships/slide" Target="/ppt/slides/slide21.xml" Id="Ra94b35d0e69d4611" /><Relationship Type="http://schemas.openxmlformats.org/officeDocument/2006/relationships/slide" Target="/ppt/slides/slide22.xml" Id="R2416c233590a4540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48b6add2b8c24486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86af280e35f14ab0" /><Relationship Type="http://schemas.openxmlformats.org/officeDocument/2006/relationships/notesMaster" Target="/ppt/notesMasters/notesMaster1.xml" Id="R1367bb2859d74f88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a6890a3d6bc447b3" /><Relationship Type="http://schemas.openxmlformats.org/officeDocument/2006/relationships/notesMaster" Target="/ppt/notesMasters/notesMaster1.xml" Id="R22ca0c988276488e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4055b16f70054119" /><Relationship Type="http://schemas.openxmlformats.org/officeDocument/2006/relationships/notesMaster" Target="/ppt/notesMasters/notesMaster1.xml" Id="R027dacb3ccba4472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1bd6bafbe5724579" /><Relationship Type="http://schemas.openxmlformats.org/officeDocument/2006/relationships/notesMaster" Target="/ppt/notesMasters/notesMaster1.xml" Id="R45ecf158dcad4c69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7ef6b7d756574140" /><Relationship Type="http://schemas.openxmlformats.org/officeDocument/2006/relationships/notesMaster" Target="/ppt/notesMasters/notesMaster1.xml" Id="Rd30be029f92f4f51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b15f75b7bb524904" /><Relationship Type="http://schemas.openxmlformats.org/officeDocument/2006/relationships/notesMaster" Target="/ppt/notesMasters/notesMaster1.xml" Id="Rc397b75ceaf64f3b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ea20a0982ecb495c" /><Relationship Type="http://schemas.openxmlformats.org/officeDocument/2006/relationships/notesMaster" Target="/ppt/notesMasters/notesMaster1.xml" Id="R0174269e135447e3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8dd03e04bfed4c90" /><Relationship Type="http://schemas.openxmlformats.org/officeDocument/2006/relationships/notesMaster" Target="/ppt/notesMasters/notesMaster1.xml" Id="R5c68cdac21274a33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6d23ea82cda74b21" /><Relationship Type="http://schemas.openxmlformats.org/officeDocument/2006/relationships/notesMaster" Target="/ppt/notesMasters/notesMaster1.xml" Id="Re5e675fe17ad452f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e403b86f0fd548dc" /><Relationship Type="http://schemas.openxmlformats.org/officeDocument/2006/relationships/notesMaster" Target="/ppt/notesMasters/notesMaster1.xml" Id="R972d2de1a42c45fd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278a798fc2444ae3" /><Relationship Type="http://schemas.openxmlformats.org/officeDocument/2006/relationships/notesMaster" Target="/ppt/notesMasters/notesMaster1.xml" Id="R95e5a0db73a94f67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50b52f81b9b84485" /><Relationship Type="http://schemas.openxmlformats.org/officeDocument/2006/relationships/notesMaster" Target="/ppt/notesMasters/notesMaster1.xml" Id="Ra4dbf8ca7048438f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ddac13ea5b624b06" /><Relationship Type="http://schemas.openxmlformats.org/officeDocument/2006/relationships/notesMaster" Target="/ppt/notesMasters/notesMaster1.xml" Id="Rd057668e6dea4fd4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39db18077e5f475b" /><Relationship Type="http://schemas.openxmlformats.org/officeDocument/2006/relationships/notesMaster" Target="/ppt/notesMasters/notesMaster1.xml" Id="Rfb0fd427771f4012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c8e4b435765e4316" /><Relationship Type="http://schemas.openxmlformats.org/officeDocument/2006/relationships/notesMaster" Target="/ppt/notesMasters/notesMaster1.xml" Id="Rcf5bdd732eaf465b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6cc5d32de66e47cb" /><Relationship Type="http://schemas.openxmlformats.org/officeDocument/2006/relationships/notesMaster" Target="/ppt/notesMasters/notesMaster1.xml" Id="Re6d345b178a24710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df8aeb73a8934e6f" /><Relationship Type="http://schemas.openxmlformats.org/officeDocument/2006/relationships/notesMaster" Target="/ppt/notesMasters/notesMaster1.xml" Id="Rfe60633fd4784a8c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0c48e6bd874d42ed" /><Relationship Type="http://schemas.openxmlformats.org/officeDocument/2006/relationships/notesMaster" Target="/ppt/notesMasters/notesMaster1.xml" Id="R10ecd302d5e8466f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858b1b374ac1474d" /><Relationship Type="http://schemas.openxmlformats.org/officeDocument/2006/relationships/notesMaster" Target="/ppt/notesMasters/notesMaster1.xml" Id="Rcf6df6d983f64784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746e58c5b28e4ac1" /><Relationship Type="http://schemas.openxmlformats.org/officeDocument/2006/relationships/notesMaster" Target="/ppt/notesMasters/notesMaster1.xml" Id="R264dd43827104592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0ef8003ee7e64159" /><Relationship Type="http://schemas.openxmlformats.org/officeDocument/2006/relationships/notesMaster" Target="/ppt/notesMasters/notesMaster1.xml" Id="Rc6773da5d54049ea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933b440c0b3d4897" /><Relationship Type="http://schemas.openxmlformats.org/officeDocument/2006/relationships/notesMaster" Target="/ppt/notesMasters/notesMaster1.xml" Id="R62cc65c7ae764b94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dcd9ea4b45bc464e" /><Relationship Type="http://schemas.openxmlformats.org/officeDocument/2006/relationships/image" Target="/ppt/media/image.png" Id="R17ed85864fa24a3e" /><Relationship Type="http://schemas.openxmlformats.org/officeDocument/2006/relationships/image" Target="/ppt/media/image2.png" Id="R1edce6fc63e6422f" /><Relationship Type="http://schemas.openxmlformats.org/officeDocument/2006/relationships/image" Target="/ppt/media/image.jpeg" Id="R09981e13f4e3440a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ade6de54737f4b22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17ed85864fa24a3e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1edce6fc63e6422f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09981e13f4e3440a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ec0c925cf9ef4462" /><Relationship Type="http://schemas.openxmlformats.org/officeDocument/2006/relationships/slideLayout" Target="/ppt/slideLayouts/slideLayout1.xml" Id="R4f6e98d1c9204f5d" /><Relationship Type="http://schemas.openxmlformats.org/officeDocument/2006/relationships/slideLayout" Target="/ppt/slideLayouts/slideLayout2.xml" Id="Rd2e837068d09451b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4f6e98d1c9204f5d"/>
    <p:sldLayoutId xmlns:r="http://schemas.openxmlformats.org/officeDocument/2006/relationships" id="2147483650" r:id="Rd2e837068d09451b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12ae26c640345ae" /><Relationship Type="http://schemas.openxmlformats.org/officeDocument/2006/relationships/notesSlide" Target="/ppt/notesSlides/notesSlide1.xml" Id="R344376b3350a44e5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88277f8fa274534" /><Relationship Type="http://schemas.openxmlformats.org/officeDocument/2006/relationships/notesSlide" Target="/ppt/notesSlides/notesSlide2.xml" Id="R0835103aa52042cf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a8f56ba3c1b4a54" /><Relationship Type="http://schemas.openxmlformats.org/officeDocument/2006/relationships/notesSlide" Target="/ppt/notesSlides/notesSlide3.xml" Id="R89739f9b655a4d29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2dd2e5073c944cc" /><Relationship Type="http://schemas.openxmlformats.org/officeDocument/2006/relationships/notesSlide" Target="/ppt/notesSlides/notesSlide4.xml" Id="Rc8c72a5718844cfb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eda16cc67b443ff" /><Relationship Type="http://schemas.openxmlformats.org/officeDocument/2006/relationships/notesSlide" Target="/ppt/notesSlides/notesSlide5.xml" Id="R2f2c2a419d6642ed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20ee0b89fe54f24" /><Relationship Type="http://schemas.openxmlformats.org/officeDocument/2006/relationships/notesSlide" Target="/ppt/notesSlides/notesSlide6.xml" Id="Re9a134fdb90c48a6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4503cc587f54c7d" /><Relationship Type="http://schemas.openxmlformats.org/officeDocument/2006/relationships/notesSlide" Target="/ppt/notesSlides/notesSlide7.xml" Id="R03f6a992f92b48e6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71ab95ba0cc41db" /><Relationship Type="http://schemas.openxmlformats.org/officeDocument/2006/relationships/notesSlide" Target="/ppt/notesSlides/notesSlide8.xml" Id="Ra137cfa0d46743f2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f53d07e2e1b4dc8" /><Relationship Type="http://schemas.openxmlformats.org/officeDocument/2006/relationships/notesSlide" Target="/ppt/notesSlides/notesSlide9.xml" Id="R761aac3901c64815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eca50614aa64377" /><Relationship Type="http://schemas.openxmlformats.org/officeDocument/2006/relationships/notesSlide" Target="/ppt/notesSlides/notesSlide10.xml" Id="Rf27ca6c2e8a846e0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dc12bd096bf4fa3" /><Relationship Type="http://schemas.openxmlformats.org/officeDocument/2006/relationships/notesSlide" Target="/ppt/notesSlides/notesSlide11.xml" Id="R9085a867d9214fb6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c40847a913c4f49" /><Relationship Type="http://schemas.openxmlformats.org/officeDocument/2006/relationships/notesSlide" Target="/ppt/notesSlides/notesSlide12.xml" Id="Rd5db9f9254c34520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0f3289e10d44999" /><Relationship Type="http://schemas.openxmlformats.org/officeDocument/2006/relationships/notesSlide" Target="/ppt/notesSlides/notesSlide13.xml" Id="R20a10b3b24714dea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895d39e42f44e60" /><Relationship Type="http://schemas.openxmlformats.org/officeDocument/2006/relationships/notesSlide" Target="/ppt/notesSlides/notesSlide14.xml" Id="R76d9120c5c34446e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1c670e6d3674591" /><Relationship Type="http://schemas.openxmlformats.org/officeDocument/2006/relationships/notesSlide" Target="/ppt/notesSlides/notesSlide15.xml" Id="R5544ec9693204294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c9192f8643b4691" /><Relationship Type="http://schemas.openxmlformats.org/officeDocument/2006/relationships/notesSlide" Target="/ppt/notesSlides/notesSlide16.xml" Id="R903962889a9a46b6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09e93e2892e47cb" /><Relationship Type="http://schemas.openxmlformats.org/officeDocument/2006/relationships/notesSlide" Target="/ppt/notesSlides/notesSlide17.xml" Id="Ra642823cee8a423f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1125847462840de" /><Relationship Type="http://schemas.openxmlformats.org/officeDocument/2006/relationships/notesSlide" Target="/ppt/notesSlides/notesSlide18.xml" Id="R414f48a1161d439f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73e0ba704c440f2" /><Relationship Type="http://schemas.openxmlformats.org/officeDocument/2006/relationships/notesSlide" Target="/ppt/notesSlides/notesSlide19.xml" Id="R6bfd9fe1043e4f1a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40e87d09bb94090" /><Relationship Type="http://schemas.openxmlformats.org/officeDocument/2006/relationships/notesSlide" Target="/ppt/notesSlides/notesSlide20.xml" Id="R5c61a6f4764d43fd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d7a94ea6da347a9" /><Relationship Type="http://schemas.openxmlformats.org/officeDocument/2006/relationships/notesSlide" Target="/ppt/notesSlides/notesSlide21.xml" Id="R9ba1dcdcfcf0423f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f950880ca844441" /><Relationship Type="http://schemas.openxmlformats.org/officeDocument/2006/relationships/notesSlide" Target="/ppt/notesSlides/notesSlide22.xml" Id="R7ef2ca5caa704653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撒母耳記上第3章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1 Samuel 3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撒母耳記上 3:1  |  1 Samuel 3:1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童子撒母耳在以利面前事奉耶和華。當那些日子，耶和華的言語稀少，不常有默示。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 child Samuel ministered unto the LORD before Eli. And the word of the LORD was precious in those days; there was no open vision.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撒母耳記上 3:2  |  1 Samuel 3:2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一日，以利睡臥在自己的地方；他眼目昏花，看不分明。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it came to pass at that time, when Eli was laid down in his place, and his eyes began to wax dim, that he could not see;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撒母耳記上 3:3  |  1 Samuel 3:3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神的燈在神耶和華殿內[約]櫃那裏，還沒有熄滅，撒母耳已經睡了。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ere the lamp of God went out in the temple of the LORD, where the ark of God was, and Samuel was laid down to sleep;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撒母耳記上 3:4  |  1 Samuel 3:4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耶和華呼喚撒母耳。撒母耳說：「我在這裏！」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That the LORD called Samuel: and he answered, Here am I.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撒母耳記上 3:5  |  1 Samuel 3:5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就跑到以利那裏，說：「你呼喚我？我在這裏。」以利回答說：「我沒有呼喚你，你去睡吧。」他就去睡了。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he ran unto Eli, and said, Here am I; for thou calledst me. And he said, I called not; lie down again. And he went and lay down.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撒母耳記上 3:6  |  1 Samuel 3:6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4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耶和華又呼喚撒母耳。撒母耳起來，到以利那裏，說：「你呼喚我？我在這裏。」以利回答說：「我的兒，我沒有呼喚你，你去睡吧。」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 LORD called yet again, Samuel. And Samuel arose and went to Eli, and said, Here am I; for thou didst call me. And he answered, I called not, my son; lie down again.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撒母耳記上 3:7  |  1 Samuel 3:7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那時撒母耳還未認識耶和華，也未得耶和華的默示。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Now Samuel did not yet know the LORD, neither was the word of the LORD yet revealed unto him.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撒母耳記上 3:8  |  1 Samuel 3:8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耶和華第三次呼喚撒母耳。撒母耳起來，到以利那裏，說：「你又呼喚我？我在這裏。」以利才明白是耶和華呼喚童子。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 LORD called Samuel again the third time. And he arose and went to Eli, and said, Here am I; for thou didst call me. And Eli perceived that the LORD had called the child.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撒母耳記上 3:9  |  1 Samuel 3:9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因此以利對撒母耳說：「你仍去睡吧；若再呼喚你，你就說：『耶和華啊，請說，僕人敬聽！』」撒母耳就去，仍睡在原處。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Therefore Eli said unto Samuel, Go, lie down: and it shall be, if he call thee, that thou shalt say, Speak, LORD; for thy servant heareth. So Samuel went and lay down in his place.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撒母耳記上 3:10  |  1 Samuel 3:10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耶和華又來站着，像前三次呼喚說：「撒母耳啊！撒母耳啊！」撒母耳回答說：「請說，僕人敬聽！」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 LORD came, and stood, and called as at other times, Samuel, Samuel. Then Samuel answered, Speak; for thy servant heareth.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撒母耳記上 3:11  |  1 Samuel 3:11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耶和華對撒母耳說：「我在以色列中必行一件事，叫聽見的人都必耳鳴。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 LORD said to Samuel, Behold, I will do a thing in Israel, at which both the ears of every one that heareth it shall tingle.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撒母耳記上 3:12  |  1 Samuel 3:12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我指着以利家所說的話，到了時候，我必始終應驗在以利身上。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In that day I will perform against Eli all things which I have spoken concerning his house: when I begin, I will also make an end.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撒母耳記上 3:13  |  1 Samuel 3:13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我曾告訴他必永遠降罰與他的家，因他知道兒子作孽，自招咒詛，卻不禁止他們。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I have told him that I will judge his house for ever for the iniquity which he knoweth; because his sons made themselves vile, and he restrained them not.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撒母耳記上 3:14  |  1 Samuel 3:14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所以我向以利家起誓說：『以利家的罪孽，雖獻祭奉禮物，永不能得贖去。』」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therefore I have sworn unto the house of Eli, that the iniquity of Eli’s house shall not be purged with sacrifice nor offering for ever.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撒母耳記上 3:15  |  1 Samuel 3:15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撒母耳睡到天亮，就開了耶和華的殿門，不敢將默示告訴以利。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Samuel lay until the morning, and opened the doors of the house of the LORD. And Samuel feared to shew Eli the vision.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撒母耳記上 3:16  |  1 Samuel 3:16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以利呼喚撒母耳說：「我兒撒母耳啊！」撒母耳回答說：「我在這裏！」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Then Eli called Samuel, and said, Samuel, my son. And he answered, Here am I.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撒母耳記上 3:17  |  1 Samuel 3:17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以利說：「[耶和華]對你說甚麼，你不要向我隱瞞；你若將神對你所說的隱瞞一句，願他重重地降罰與你。」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he said, What is the thing that the Lord hath said unto thee? I pray thee hide it not from me: God do so to thee, and more also, if thou hide any thing from me of all the things that he said unto thee.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撒母耳記上 3:18  |  1 Samuel 3:18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撒母耳就把一切話都告訴了以利，並沒有隱瞞。以利說：「這是出於耶和華，願他憑自己的意旨而行。」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Samuel told him every whit, and hid nothing from him. And he said, It is the LORD: let him do what seemeth him good.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撒母耳記上 3:19  |  1 Samuel 3:19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撒母耳長大了，耶和華與他同在，使他所說的話一句都不落空。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Samuel grew, and the LORD was with him, and did let none of his words fall to the ground.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撒母耳記上 3:20  |  1 Samuel 3:20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從但到別是巴所有的以色列人都知道耶和華立撒母耳為先知。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all Israel from Dan even to Beer-sheba knew that Samuel was established to be a prophet of the LORD.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撒母耳記上 3:21  |  1 Samuel 3:21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耶和華又在示羅顯現；因為耶和華將自己的話默示撒母耳，撒母耳就把這話傳遍以色列地。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 LORD appeared again in Shiloh: for the LORD revealed himself to Samuel in Shiloh by the word of the LORD.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2026-08-26T10:14:05.0420000Z</dcterms:created>
  <dcterms:modified xsi:type="dcterms:W3CDTF">2026-08-26T10:14:05.0420000Z</dcterms:modified>
</coreProperties>
</file>