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443108d294840a8" /><Relationship Type="http://schemas.openxmlformats.org/officeDocument/2006/relationships/extended-properties" Target="/docProps/app.xml" Id="R49d522e6a9854c2d" /><Relationship Type="http://schemas.openxmlformats.org/officeDocument/2006/relationships/officeDocument" Target="/ppt/presentation.xml" Id="Rd6acff729f034b8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baa55f4625f41a3"/>
  </p:sldMasterIdLst>
  <p:notesMasterIdLst>
    <p:notesMasterId xmlns:r="http://schemas.openxmlformats.org/officeDocument/2006/relationships" r:id="R2eb355c58a524ada"/>
  </p:notesMasterIdLst>
  <p:sldIdLst>
    <p:sldId xmlns:r="http://schemas.openxmlformats.org/officeDocument/2006/relationships" id="256" r:id="R9885a5d152a14a4c"/>
    <p:sldId xmlns:r="http://schemas.openxmlformats.org/officeDocument/2006/relationships" id="257" r:id="Rae2eeeef42294909"/>
    <p:sldId xmlns:r="http://schemas.openxmlformats.org/officeDocument/2006/relationships" id="258" r:id="Ra598fa82bca6484c"/>
    <p:sldId xmlns:r="http://schemas.openxmlformats.org/officeDocument/2006/relationships" id="259" r:id="R7107680726084382"/>
    <p:sldId xmlns:r="http://schemas.openxmlformats.org/officeDocument/2006/relationships" id="260" r:id="R652dcd2b2fbf4c4c"/>
    <p:sldId xmlns:r="http://schemas.openxmlformats.org/officeDocument/2006/relationships" id="261" r:id="R7f0956748bfd477e"/>
    <p:sldId xmlns:r="http://schemas.openxmlformats.org/officeDocument/2006/relationships" id="262" r:id="R91d0aa4d259445b1"/>
    <p:sldId xmlns:r="http://schemas.openxmlformats.org/officeDocument/2006/relationships" id="263" r:id="Rb120e7d95bb540fb"/>
    <p:sldId xmlns:r="http://schemas.openxmlformats.org/officeDocument/2006/relationships" id="264" r:id="R3f4e6ed0ec6c4ab7"/>
    <p:sldId xmlns:r="http://schemas.openxmlformats.org/officeDocument/2006/relationships" id="265" r:id="Rf52d4a5291154ac0"/>
    <p:sldId xmlns:r="http://schemas.openxmlformats.org/officeDocument/2006/relationships" id="266" r:id="R1fb31b904fde4b71"/>
    <p:sldId xmlns:r="http://schemas.openxmlformats.org/officeDocument/2006/relationships" id="267" r:id="R7e0de83fa9014217"/>
    <p:sldId xmlns:r="http://schemas.openxmlformats.org/officeDocument/2006/relationships" id="268" r:id="R97e1e5f2652e4a3c"/>
    <p:sldId xmlns:r="http://schemas.openxmlformats.org/officeDocument/2006/relationships" id="269" r:id="Re54aaeff861f4e85"/>
    <p:sldId xmlns:r="http://schemas.openxmlformats.org/officeDocument/2006/relationships" id="270" r:id="Ref2d684d57714a89"/>
    <p:sldId xmlns:r="http://schemas.openxmlformats.org/officeDocument/2006/relationships" id="271" r:id="Ra2fc2568765a4c52"/>
    <p:sldId xmlns:r="http://schemas.openxmlformats.org/officeDocument/2006/relationships" id="272" r:id="R0bcd4f470c264518"/>
    <p:sldId xmlns:r="http://schemas.openxmlformats.org/officeDocument/2006/relationships" id="273" r:id="R94f562984fe04a5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9f3e6a4a79e44c8" /><Relationship Type="http://schemas.openxmlformats.org/officeDocument/2006/relationships/slideMaster" Target="/ppt/slideMasters/slideMaster1.xml" Id="R7baa55f4625f41a3" /><Relationship Type="http://schemas.openxmlformats.org/officeDocument/2006/relationships/notesMaster" Target="/ppt/notesMasters/notesMaster1.xml" Id="R2eb355c58a524ada" /><Relationship Type="http://schemas.openxmlformats.org/officeDocument/2006/relationships/presProps" Target="/ppt/presProps.xml" Id="R00297c0b4c9548e8" /><Relationship Type="http://schemas.openxmlformats.org/officeDocument/2006/relationships/tableStyles" Target="/ppt/tableStyles.xml" Id="R2380ef90055248c6" /><Relationship Type="http://schemas.openxmlformats.org/officeDocument/2006/relationships/slide" Target="/ppt/slides/slide1.xml" Id="R9885a5d152a14a4c" /><Relationship Type="http://schemas.openxmlformats.org/officeDocument/2006/relationships/slide" Target="/ppt/slides/slide2.xml" Id="Rae2eeeef42294909" /><Relationship Type="http://schemas.openxmlformats.org/officeDocument/2006/relationships/slide" Target="/ppt/slides/slide3.xml" Id="Ra598fa82bca6484c" /><Relationship Type="http://schemas.openxmlformats.org/officeDocument/2006/relationships/slide" Target="/ppt/slides/slide4.xml" Id="R7107680726084382" /><Relationship Type="http://schemas.openxmlformats.org/officeDocument/2006/relationships/slide" Target="/ppt/slides/slide5.xml" Id="R652dcd2b2fbf4c4c" /><Relationship Type="http://schemas.openxmlformats.org/officeDocument/2006/relationships/slide" Target="/ppt/slides/slide6.xml" Id="R7f0956748bfd477e" /><Relationship Type="http://schemas.openxmlformats.org/officeDocument/2006/relationships/slide" Target="/ppt/slides/slide7.xml" Id="R91d0aa4d259445b1" /><Relationship Type="http://schemas.openxmlformats.org/officeDocument/2006/relationships/slide" Target="/ppt/slides/slide8.xml" Id="Rb120e7d95bb540fb" /><Relationship Type="http://schemas.openxmlformats.org/officeDocument/2006/relationships/slide" Target="/ppt/slides/slide9.xml" Id="R3f4e6ed0ec6c4ab7" /><Relationship Type="http://schemas.openxmlformats.org/officeDocument/2006/relationships/slide" Target="/ppt/slides/slide10.xml" Id="Rf52d4a5291154ac0" /><Relationship Type="http://schemas.openxmlformats.org/officeDocument/2006/relationships/slide" Target="/ppt/slides/slide11.xml" Id="R1fb31b904fde4b71" /><Relationship Type="http://schemas.openxmlformats.org/officeDocument/2006/relationships/slide" Target="/ppt/slides/slide12.xml" Id="R7e0de83fa9014217" /><Relationship Type="http://schemas.openxmlformats.org/officeDocument/2006/relationships/slide" Target="/ppt/slides/slide13.xml" Id="R97e1e5f2652e4a3c" /><Relationship Type="http://schemas.openxmlformats.org/officeDocument/2006/relationships/slide" Target="/ppt/slides/slide14.xml" Id="Re54aaeff861f4e85" /><Relationship Type="http://schemas.openxmlformats.org/officeDocument/2006/relationships/slide" Target="/ppt/slides/slide15.xml" Id="Ref2d684d57714a89" /><Relationship Type="http://schemas.openxmlformats.org/officeDocument/2006/relationships/slide" Target="/ppt/slides/slide16.xml" Id="Ra2fc2568765a4c52" /><Relationship Type="http://schemas.openxmlformats.org/officeDocument/2006/relationships/slide" Target="/ppt/slides/slide17.xml" Id="R0bcd4f470c264518" /><Relationship Type="http://schemas.openxmlformats.org/officeDocument/2006/relationships/slide" Target="/ppt/slides/slide18.xml" Id="R94f562984fe04a5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9e457c4d553421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f85205b782d4ed9" /><Relationship Type="http://schemas.openxmlformats.org/officeDocument/2006/relationships/notesMaster" Target="/ppt/notesMasters/notesMaster1.xml" Id="Re30002370f87495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ea1885787794c3a" /><Relationship Type="http://schemas.openxmlformats.org/officeDocument/2006/relationships/notesMaster" Target="/ppt/notesMasters/notesMaster1.xml" Id="Rcdba55c41d1f45a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06db46ad1d14a38" /><Relationship Type="http://schemas.openxmlformats.org/officeDocument/2006/relationships/notesMaster" Target="/ppt/notesMasters/notesMaster1.xml" Id="Ra01d5d61f9424b9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fc8bc7ab9ce450e" /><Relationship Type="http://schemas.openxmlformats.org/officeDocument/2006/relationships/notesMaster" Target="/ppt/notesMasters/notesMaster1.xml" Id="R42a5821ce371497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78f83d0778b47bc" /><Relationship Type="http://schemas.openxmlformats.org/officeDocument/2006/relationships/notesMaster" Target="/ppt/notesMasters/notesMaster1.xml" Id="R12e705fa8c674d6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e59f34d4046468c" /><Relationship Type="http://schemas.openxmlformats.org/officeDocument/2006/relationships/notesMaster" Target="/ppt/notesMasters/notesMaster1.xml" Id="R98f76fe5d8324a7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ef2c71a94a94146" /><Relationship Type="http://schemas.openxmlformats.org/officeDocument/2006/relationships/notesMaster" Target="/ppt/notesMasters/notesMaster1.xml" Id="Rb619aa9098fa433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f249997cddc472b" /><Relationship Type="http://schemas.openxmlformats.org/officeDocument/2006/relationships/notesMaster" Target="/ppt/notesMasters/notesMaster1.xml" Id="R9436667021824b9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d3b0d1bdb754377" /><Relationship Type="http://schemas.openxmlformats.org/officeDocument/2006/relationships/notesMaster" Target="/ppt/notesMasters/notesMaster1.xml" Id="R35b3029dacbc4a4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6b7eecaccba4ec2" /><Relationship Type="http://schemas.openxmlformats.org/officeDocument/2006/relationships/notesMaster" Target="/ppt/notesMasters/notesMaster1.xml" Id="R43d6b5cd9c07403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9c7df2df9a64b12" /><Relationship Type="http://schemas.openxmlformats.org/officeDocument/2006/relationships/notesMaster" Target="/ppt/notesMasters/notesMaster1.xml" Id="R7a516445b2974c2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b5a4aeb91ce4444" /><Relationship Type="http://schemas.openxmlformats.org/officeDocument/2006/relationships/notesMaster" Target="/ppt/notesMasters/notesMaster1.xml" Id="Rb13670554ceb4c7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e516cd20c1546f5" /><Relationship Type="http://schemas.openxmlformats.org/officeDocument/2006/relationships/notesMaster" Target="/ppt/notesMasters/notesMaster1.xml" Id="R7836c11394c7452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2f73071b5834ae5" /><Relationship Type="http://schemas.openxmlformats.org/officeDocument/2006/relationships/notesMaster" Target="/ppt/notesMasters/notesMaster1.xml" Id="R9ffedf22a76c49e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f048e14fe7449fe" /><Relationship Type="http://schemas.openxmlformats.org/officeDocument/2006/relationships/notesMaster" Target="/ppt/notesMasters/notesMaster1.xml" Id="Re63825a1f309438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a2d04acd8554858" /><Relationship Type="http://schemas.openxmlformats.org/officeDocument/2006/relationships/notesMaster" Target="/ppt/notesMasters/notesMaster1.xml" Id="Rca6c608b97f44cc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992cf581df44b5f" /><Relationship Type="http://schemas.openxmlformats.org/officeDocument/2006/relationships/notesMaster" Target="/ppt/notesMasters/notesMaster1.xml" Id="R6a3cdad6bf9149e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07574ad7b70401a" /><Relationship Type="http://schemas.openxmlformats.org/officeDocument/2006/relationships/notesMaster" Target="/ppt/notesMasters/notesMaster1.xml" Id="R8bd63f700b814a2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839e26b4c7c4d70" /><Relationship Type="http://schemas.openxmlformats.org/officeDocument/2006/relationships/image" Target="/ppt/media/image.png" Id="Rcb696a60d6a64c70" /><Relationship Type="http://schemas.openxmlformats.org/officeDocument/2006/relationships/image" Target="/ppt/media/image2.png" Id="R392ae97f616f4351" /><Relationship Type="http://schemas.openxmlformats.org/officeDocument/2006/relationships/image" Target="/ppt/media/image.jpeg" Id="R4075bc142d634b9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e5e9d2b165648a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b696a60d6a64c7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92ae97f616f435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75bc142d634b9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755a388396e446f" /><Relationship Type="http://schemas.openxmlformats.org/officeDocument/2006/relationships/slideLayout" Target="/ppt/slideLayouts/slideLayout1.xml" Id="Rfe3da7cb2edc41f3" /><Relationship Type="http://schemas.openxmlformats.org/officeDocument/2006/relationships/slideLayout" Target="/ppt/slideLayouts/slideLayout2.xml" Id="Rbe6833f7b2c54b3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e3da7cb2edc41f3"/>
    <p:sldLayoutId xmlns:r="http://schemas.openxmlformats.org/officeDocument/2006/relationships" id="2147483650" r:id="Rbe6833f7b2c54b3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6b8f893cfe4d1c" /><Relationship Type="http://schemas.openxmlformats.org/officeDocument/2006/relationships/notesSlide" Target="/ppt/notesSlides/notesSlide1.xml" Id="Rd16b5ca0776c44b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14ff85471b4632" /><Relationship Type="http://schemas.openxmlformats.org/officeDocument/2006/relationships/notesSlide" Target="/ppt/notesSlides/notesSlide2.xml" Id="Rf33c2a726cf0476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e00b01636443d" /><Relationship Type="http://schemas.openxmlformats.org/officeDocument/2006/relationships/notesSlide" Target="/ppt/notesSlides/notesSlide3.xml" Id="Re2017242bdc9476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9827802de1437e" /><Relationship Type="http://schemas.openxmlformats.org/officeDocument/2006/relationships/notesSlide" Target="/ppt/notesSlides/notesSlide4.xml" Id="R1f800cb54063471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8a3c0ef1fb4302" /><Relationship Type="http://schemas.openxmlformats.org/officeDocument/2006/relationships/notesSlide" Target="/ppt/notesSlides/notesSlide5.xml" Id="R0cb317516ddf4e3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3b16ded3b34e02" /><Relationship Type="http://schemas.openxmlformats.org/officeDocument/2006/relationships/notesSlide" Target="/ppt/notesSlides/notesSlide6.xml" Id="R721033c708cb401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0bb2ee31cb47b6" /><Relationship Type="http://schemas.openxmlformats.org/officeDocument/2006/relationships/notesSlide" Target="/ppt/notesSlides/notesSlide7.xml" Id="R5dce32a60a1a437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c2e24013ea4752" /><Relationship Type="http://schemas.openxmlformats.org/officeDocument/2006/relationships/notesSlide" Target="/ppt/notesSlides/notesSlide8.xml" Id="R30f05420a3bb41d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73e22a4bd64a62" /><Relationship Type="http://schemas.openxmlformats.org/officeDocument/2006/relationships/notesSlide" Target="/ppt/notesSlides/notesSlide9.xml" Id="R46dee94dbe9f409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8311cfa57e4647" /><Relationship Type="http://schemas.openxmlformats.org/officeDocument/2006/relationships/notesSlide" Target="/ppt/notesSlides/notesSlide10.xml" Id="R68d08fa94f7549a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84c10a75514675" /><Relationship Type="http://schemas.openxmlformats.org/officeDocument/2006/relationships/notesSlide" Target="/ppt/notesSlides/notesSlide11.xml" Id="Ra8b7e95b34534a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7d66b25fe049bd" /><Relationship Type="http://schemas.openxmlformats.org/officeDocument/2006/relationships/notesSlide" Target="/ppt/notesSlides/notesSlide12.xml" Id="Rf9b03736e87540c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88b25220ca4fea" /><Relationship Type="http://schemas.openxmlformats.org/officeDocument/2006/relationships/notesSlide" Target="/ppt/notesSlides/notesSlide13.xml" Id="R7aa85a507f9042a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d4ae561ea7409b" /><Relationship Type="http://schemas.openxmlformats.org/officeDocument/2006/relationships/notesSlide" Target="/ppt/notesSlides/notesSlide14.xml" Id="R6cea2f4ad88041a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cb5679cf7c4054" /><Relationship Type="http://schemas.openxmlformats.org/officeDocument/2006/relationships/notesSlide" Target="/ppt/notesSlides/notesSlide15.xml" Id="R1b1a21834b51443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82d75cc3554a9a" /><Relationship Type="http://schemas.openxmlformats.org/officeDocument/2006/relationships/notesSlide" Target="/ppt/notesSlides/notesSlide16.xml" Id="R1d4a5f45c86f416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19651024484898" /><Relationship Type="http://schemas.openxmlformats.org/officeDocument/2006/relationships/notesSlide" Target="/ppt/notesSlides/notesSlide17.xml" Id="Rda24c219b1c047c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528c04ce37425d" /><Relationship Type="http://schemas.openxmlformats.org/officeDocument/2006/relationships/notesSlide" Target="/ppt/notesSlides/notesSlide18.xml" Id="R5a25ff2c1b8c4f6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  |  Job 23:1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23:2  |  Job 23:2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如今我的哀告還算為悖逆； 我的責罰比我的唉哼還重。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to day is my complaint bitter: my stroke is heavier than my groaning.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23:3  |  Job 23:3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惟願我能知道在哪裏可以尋見神， 能到他的臺前，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I knew where I might find him! that I might come even to his seat!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23:4  |  Job 23:4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我就在他面前將我的案件陳明， 滿口辯白。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would order my cause before him, and fill my mouth with arguments.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23:5  |  Job 23:5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我必知道他回答我的言語， 明白他向我所說的話。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would know the words which he would answer me, and understand what he would say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23:6  |  Job 23:6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他豈用大能與我爭辯嗎？ 必不這樣！他必理會我。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he plead against me with his great power? No; but he would put strength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23:7  |  Job 23:7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在他那裏正直人可以與他辯論； 這樣，我必永遠脫離那審判我的。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the righteous might dispute with him; so should I be delivered for ever from my judge.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23:8  |  Job 23:8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只是，我往前行，他不[在那裏]， 往後退，也不能見他。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go forward, but he is not there; and backward, but I cannot perceive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23:9  |  Job 23:9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他在左邊行事，我卻不能看見， 在右邊隱藏，我也不能見他。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 the left hand, where he doth work, but I cannot behold him: he hideth himself on the right hand, that I cannot see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23:10  |  Job 23:10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然而他知道我所行的路； 他試煉我之後，我必如精金。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knoweth the way that I take: when he hath tried me, I shall come forth as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23:11  |  Job 23:11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我腳追隨他的步履； 我謹守他的道，並不偏離。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foot hath held his steps, his way have I kept, and not declined.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23:12  |  Job 23:12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他嘴唇的命令，我未曾背棄； 我看重他口中的言語，過於我需用的飲食。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have I gone back from the commandment of his lips; I have esteemed the words of his mouth more than my necessary food.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23:13  |  Job 23:13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只是他[心志]已定，誰能使他轉意呢？ 他心裏所願的，就行出來。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is in one mind, and who can turn him? and what his soul desireth, even that he doeth.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23:14  |  Job 23:14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他向我所定的，就必做成； 這類的事他還有許多。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performeth the thing that is appointed for me: and many such things are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23:15  |  Job 23:15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所以我在他面前驚惶； 我思念[這事]便懼怕他。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am I troubled at his presence: when I consider, I am afraid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23:16  |  Job 23:16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神使我喪膽； 全能者使我驚惶。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maketh my heart soft, and the Almighty troubleth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23:17  |  Job 23:17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我的恐懼不是因為黑暗， 也不是因為幽暗蒙蔽我的臉。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I was not cut off before the darkness, neither hath he covered the darkness from my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2026-08-26T10:27:33.7630000Z</dcterms:created>
  <dcterms:modified xsi:type="dcterms:W3CDTF">2026-08-26T10:27:33.7630000Z</dcterms:modified>
</coreProperties>
</file>