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52e7ce68e1344d1" /><Relationship Type="http://schemas.openxmlformats.org/officeDocument/2006/relationships/extended-properties" Target="/docProps/app.xml" Id="Reda71a860bbc4a7c" /><Relationship Type="http://schemas.openxmlformats.org/officeDocument/2006/relationships/officeDocument" Target="/ppt/presentation.xml" Id="Rbecc3a3f3de34ca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64b4d3997194e58"/>
  </p:sldMasterIdLst>
  <p:notesMasterIdLst>
    <p:notesMasterId xmlns:r="http://schemas.openxmlformats.org/officeDocument/2006/relationships" r:id="R741d3857d7884dfb"/>
  </p:notesMasterIdLst>
  <p:sldIdLst>
    <p:sldId xmlns:r="http://schemas.openxmlformats.org/officeDocument/2006/relationships" id="256" r:id="R35ed3a5a37184426"/>
    <p:sldId xmlns:r="http://schemas.openxmlformats.org/officeDocument/2006/relationships" id="257" r:id="R170bfb0f19974a83"/>
    <p:sldId xmlns:r="http://schemas.openxmlformats.org/officeDocument/2006/relationships" id="258" r:id="R80b98fd55b21436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d1ca9f15a114cef" /><Relationship Type="http://schemas.openxmlformats.org/officeDocument/2006/relationships/slideMaster" Target="/ppt/slideMasters/slideMaster1.xml" Id="R464b4d3997194e58" /><Relationship Type="http://schemas.openxmlformats.org/officeDocument/2006/relationships/notesMaster" Target="/ppt/notesMasters/notesMaster1.xml" Id="R741d3857d7884dfb" /><Relationship Type="http://schemas.openxmlformats.org/officeDocument/2006/relationships/presProps" Target="/ppt/presProps.xml" Id="Rdc42cb960f7747b5" /><Relationship Type="http://schemas.openxmlformats.org/officeDocument/2006/relationships/tableStyles" Target="/ppt/tableStyles.xml" Id="R05a37c4990bc417b" /><Relationship Type="http://schemas.openxmlformats.org/officeDocument/2006/relationships/slide" Target="/ppt/slides/slide1.xml" Id="R35ed3a5a37184426" /><Relationship Type="http://schemas.openxmlformats.org/officeDocument/2006/relationships/slide" Target="/ppt/slides/slide2.xml" Id="R170bfb0f19974a83" /><Relationship Type="http://schemas.openxmlformats.org/officeDocument/2006/relationships/slide" Target="/ppt/slides/slide3.xml" Id="R80b98fd55b21436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0216b9152fb457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5a644cc9274a50" /><Relationship Type="http://schemas.openxmlformats.org/officeDocument/2006/relationships/notesMaster" Target="/ppt/notesMasters/notesMaster1.xml" Id="Rd3a91d6f703d421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f8bc93f8b7e4602" /><Relationship Type="http://schemas.openxmlformats.org/officeDocument/2006/relationships/notesMaster" Target="/ppt/notesMasters/notesMaster1.xml" Id="R844464e15ad34f5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25be89076c1442d" /><Relationship Type="http://schemas.openxmlformats.org/officeDocument/2006/relationships/notesMaster" Target="/ppt/notesMasters/notesMaster1.xml" Id="Ra4714d6d5711438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f6deefa42774ac2" /><Relationship Type="http://schemas.openxmlformats.org/officeDocument/2006/relationships/image" Target="/ppt/media/image.png" Id="R701ad2059bcb438a" /><Relationship Type="http://schemas.openxmlformats.org/officeDocument/2006/relationships/image" Target="/ppt/media/image2.png" Id="R225be68490034a3f" /><Relationship Type="http://schemas.openxmlformats.org/officeDocument/2006/relationships/image" Target="/ppt/media/image.jpeg" Id="R394c4f6d8ef042f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908afc3ba8243c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01ad2059bcb438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25be68490034a3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4c4f6d8ef042f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270980d552548eb" /><Relationship Type="http://schemas.openxmlformats.org/officeDocument/2006/relationships/slideLayout" Target="/ppt/slideLayouts/slideLayout1.xml" Id="Re1a31d77b61a4c8a" /><Relationship Type="http://schemas.openxmlformats.org/officeDocument/2006/relationships/slideLayout" Target="/ppt/slideLayouts/slideLayout2.xml" Id="Rb79241b9e5244ab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1a31d77b61a4c8a"/>
    <p:sldLayoutId xmlns:r="http://schemas.openxmlformats.org/officeDocument/2006/relationships" id="2147483650" r:id="Rb79241b9e5244ab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d68e9de4e7456a" /><Relationship Type="http://schemas.openxmlformats.org/officeDocument/2006/relationships/notesSlide" Target="/ppt/notesSlides/notesSlide1.xml" Id="R3896542ff1904bf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ae97e9a014449" /><Relationship Type="http://schemas.openxmlformats.org/officeDocument/2006/relationships/notesSlide" Target="/ppt/notesSlides/notesSlide2.xml" Id="R11f60b9e26ae487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529beee762434b" /><Relationship Type="http://schemas.openxmlformats.org/officeDocument/2006/relationships/notesSlide" Target="/ppt/notesSlides/notesSlide3.xml" Id="Rbebcb782f5b94e7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117:1  |  Psalms 117:1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萬國啊，你們都當讚美耶和華！ 萬民哪，你們都當頌讚他！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praise the LORD, all ye nations: praise him, all ye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117:2  |  Psalms 117:2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因為他向我們大施慈愛； 耶和華的誠實存到永遠。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his merciful kindness is great toward us: and the truth of the LORD endureth for ever.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2026-08-26T10:32:29.1130000Z</dcterms:created>
  <dcterms:modified xsi:type="dcterms:W3CDTF">2026-08-26T10:32:29.1130000Z</dcterms:modified>
</coreProperties>
</file>