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4c08c856e9e4315" /><Relationship Type="http://schemas.openxmlformats.org/officeDocument/2006/relationships/extended-properties" Target="/docProps/app.xml" Id="Rf2f91c95cab444bf" /><Relationship Type="http://schemas.openxmlformats.org/officeDocument/2006/relationships/officeDocument" Target="/ppt/presentation.xml" Id="Rf05c8e655a8b4a0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8915ffad5df4037"/>
  </p:sldMasterIdLst>
  <p:notesMasterIdLst>
    <p:notesMasterId xmlns:r="http://schemas.openxmlformats.org/officeDocument/2006/relationships" r:id="R9f51cf3560c149fd"/>
  </p:notesMasterIdLst>
  <p:sldIdLst>
    <p:sldId xmlns:r="http://schemas.openxmlformats.org/officeDocument/2006/relationships" id="256" r:id="R35e1a275988c4ce1"/>
    <p:sldId xmlns:r="http://schemas.openxmlformats.org/officeDocument/2006/relationships" id="257" r:id="Rdc012e94456c4ea2"/>
    <p:sldId xmlns:r="http://schemas.openxmlformats.org/officeDocument/2006/relationships" id="258" r:id="Rca2c8419444b4d70"/>
    <p:sldId xmlns:r="http://schemas.openxmlformats.org/officeDocument/2006/relationships" id="259" r:id="R8bbcccf6543645ac"/>
    <p:sldId xmlns:r="http://schemas.openxmlformats.org/officeDocument/2006/relationships" id="260" r:id="Rd7c93d3f82074164"/>
    <p:sldId xmlns:r="http://schemas.openxmlformats.org/officeDocument/2006/relationships" id="261" r:id="Rf9ef1ec107794578"/>
    <p:sldId xmlns:r="http://schemas.openxmlformats.org/officeDocument/2006/relationships" id="262" r:id="Rc2eebd29a1d54fbd"/>
    <p:sldId xmlns:r="http://schemas.openxmlformats.org/officeDocument/2006/relationships" id="263" r:id="R638aefe9fd1c4f2e"/>
    <p:sldId xmlns:r="http://schemas.openxmlformats.org/officeDocument/2006/relationships" id="264" r:id="R2a006be2482f462d"/>
    <p:sldId xmlns:r="http://schemas.openxmlformats.org/officeDocument/2006/relationships" id="265" r:id="Rbd6ea5f311db41d4"/>
    <p:sldId xmlns:r="http://schemas.openxmlformats.org/officeDocument/2006/relationships" id="266" r:id="Ra5ca33dacc464a9c"/>
    <p:sldId xmlns:r="http://schemas.openxmlformats.org/officeDocument/2006/relationships" id="267" r:id="R94bf6484da6c4afa"/>
    <p:sldId xmlns:r="http://schemas.openxmlformats.org/officeDocument/2006/relationships" id="268" r:id="Rbdc3963b6ef44852"/>
    <p:sldId xmlns:r="http://schemas.openxmlformats.org/officeDocument/2006/relationships" id="269" r:id="R20aadec3a703471a"/>
    <p:sldId xmlns:r="http://schemas.openxmlformats.org/officeDocument/2006/relationships" id="270" r:id="Ra78034a7ea0c4bc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f1daf0ae38044b4" /><Relationship Type="http://schemas.openxmlformats.org/officeDocument/2006/relationships/slideMaster" Target="/ppt/slideMasters/slideMaster1.xml" Id="R98915ffad5df4037" /><Relationship Type="http://schemas.openxmlformats.org/officeDocument/2006/relationships/notesMaster" Target="/ppt/notesMasters/notesMaster1.xml" Id="R9f51cf3560c149fd" /><Relationship Type="http://schemas.openxmlformats.org/officeDocument/2006/relationships/presProps" Target="/ppt/presProps.xml" Id="R7c279b6de8144e29" /><Relationship Type="http://schemas.openxmlformats.org/officeDocument/2006/relationships/tableStyles" Target="/ppt/tableStyles.xml" Id="R7d9cdc0ef93f4b0d" /><Relationship Type="http://schemas.openxmlformats.org/officeDocument/2006/relationships/slide" Target="/ppt/slides/slide1.xml" Id="R35e1a275988c4ce1" /><Relationship Type="http://schemas.openxmlformats.org/officeDocument/2006/relationships/slide" Target="/ppt/slides/slide2.xml" Id="Rdc012e94456c4ea2" /><Relationship Type="http://schemas.openxmlformats.org/officeDocument/2006/relationships/slide" Target="/ppt/slides/slide3.xml" Id="Rca2c8419444b4d70" /><Relationship Type="http://schemas.openxmlformats.org/officeDocument/2006/relationships/slide" Target="/ppt/slides/slide4.xml" Id="R8bbcccf6543645ac" /><Relationship Type="http://schemas.openxmlformats.org/officeDocument/2006/relationships/slide" Target="/ppt/slides/slide5.xml" Id="Rd7c93d3f82074164" /><Relationship Type="http://schemas.openxmlformats.org/officeDocument/2006/relationships/slide" Target="/ppt/slides/slide6.xml" Id="Rf9ef1ec107794578" /><Relationship Type="http://schemas.openxmlformats.org/officeDocument/2006/relationships/slide" Target="/ppt/slides/slide7.xml" Id="Rc2eebd29a1d54fbd" /><Relationship Type="http://schemas.openxmlformats.org/officeDocument/2006/relationships/slide" Target="/ppt/slides/slide8.xml" Id="R638aefe9fd1c4f2e" /><Relationship Type="http://schemas.openxmlformats.org/officeDocument/2006/relationships/slide" Target="/ppt/slides/slide9.xml" Id="R2a006be2482f462d" /><Relationship Type="http://schemas.openxmlformats.org/officeDocument/2006/relationships/slide" Target="/ppt/slides/slide10.xml" Id="Rbd6ea5f311db41d4" /><Relationship Type="http://schemas.openxmlformats.org/officeDocument/2006/relationships/slide" Target="/ppt/slides/slide11.xml" Id="Ra5ca33dacc464a9c" /><Relationship Type="http://schemas.openxmlformats.org/officeDocument/2006/relationships/slide" Target="/ppt/slides/slide12.xml" Id="R94bf6484da6c4afa" /><Relationship Type="http://schemas.openxmlformats.org/officeDocument/2006/relationships/slide" Target="/ppt/slides/slide13.xml" Id="Rbdc3963b6ef44852" /><Relationship Type="http://schemas.openxmlformats.org/officeDocument/2006/relationships/slide" Target="/ppt/slides/slide14.xml" Id="R20aadec3a703471a" /><Relationship Type="http://schemas.openxmlformats.org/officeDocument/2006/relationships/slide" Target="/ppt/slides/slide15.xml" Id="Ra78034a7ea0c4bc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f6033d37f0a4f2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f73cf28033a47d4" /><Relationship Type="http://schemas.openxmlformats.org/officeDocument/2006/relationships/notesMaster" Target="/ppt/notesMasters/notesMaster1.xml" Id="R7abb40dc4589473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a3929e7aac24cce" /><Relationship Type="http://schemas.openxmlformats.org/officeDocument/2006/relationships/notesMaster" Target="/ppt/notesMasters/notesMaster1.xml" Id="Rb85bb362dc74408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ec6b2b81d094945" /><Relationship Type="http://schemas.openxmlformats.org/officeDocument/2006/relationships/notesMaster" Target="/ppt/notesMasters/notesMaster1.xml" Id="R7c696471f16a405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292dee96c7e4d62" /><Relationship Type="http://schemas.openxmlformats.org/officeDocument/2006/relationships/notesMaster" Target="/ppt/notesMasters/notesMaster1.xml" Id="R2ceb41ede8fc4e3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1ed52bcf3d74fda" /><Relationship Type="http://schemas.openxmlformats.org/officeDocument/2006/relationships/notesMaster" Target="/ppt/notesMasters/notesMaster1.xml" Id="R4e1f828a88b4417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1334cdb691e4fb2" /><Relationship Type="http://schemas.openxmlformats.org/officeDocument/2006/relationships/notesMaster" Target="/ppt/notesMasters/notesMaster1.xml" Id="R4831fe574ba346c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f49dd861cb047fc" /><Relationship Type="http://schemas.openxmlformats.org/officeDocument/2006/relationships/notesMaster" Target="/ppt/notesMasters/notesMaster1.xml" Id="R9ebce0017d364fa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327d5ced5534380" /><Relationship Type="http://schemas.openxmlformats.org/officeDocument/2006/relationships/notesMaster" Target="/ppt/notesMasters/notesMaster1.xml" Id="R862be537b9444cb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70c89a7052c4c24" /><Relationship Type="http://schemas.openxmlformats.org/officeDocument/2006/relationships/notesMaster" Target="/ppt/notesMasters/notesMaster1.xml" Id="R4a932e0e8d7d4e3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ef66dc590c04221" /><Relationship Type="http://schemas.openxmlformats.org/officeDocument/2006/relationships/notesMaster" Target="/ppt/notesMasters/notesMaster1.xml" Id="R182330b2772b457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f61a617710f4eda" /><Relationship Type="http://schemas.openxmlformats.org/officeDocument/2006/relationships/notesMaster" Target="/ppt/notesMasters/notesMaster1.xml" Id="R2fab2dd87e8c4fe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a8e72b54ea444ee" /><Relationship Type="http://schemas.openxmlformats.org/officeDocument/2006/relationships/notesMaster" Target="/ppt/notesMasters/notesMaster1.xml" Id="Rcd0b5bd02a924fd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b5197c111f345e9" /><Relationship Type="http://schemas.openxmlformats.org/officeDocument/2006/relationships/notesMaster" Target="/ppt/notesMasters/notesMaster1.xml" Id="R4305622e5c5644c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3e502574d884e6c" /><Relationship Type="http://schemas.openxmlformats.org/officeDocument/2006/relationships/notesMaster" Target="/ppt/notesMasters/notesMaster1.xml" Id="R5dca6f2936aa427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ce2e40514f543d4" /><Relationship Type="http://schemas.openxmlformats.org/officeDocument/2006/relationships/notesMaster" Target="/ppt/notesMasters/notesMaster1.xml" Id="R570f5b2b063e408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66cc478fed64894" /><Relationship Type="http://schemas.openxmlformats.org/officeDocument/2006/relationships/image" Target="/ppt/media/image.png" Id="Rc383aa68d63146ae" /><Relationship Type="http://schemas.openxmlformats.org/officeDocument/2006/relationships/image" Target="/ppt/media/image2.png" Id="R69540a8783d24804" /><Relationship Type="http://schemas.openxmlformats.org/officeDocument/2006/relationships/image" Target="/ppt/media/image.jpeg" Id="Rdd0eac3f07fd467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10c6c411cba43e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383aa68d63146a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9540a8783d2480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0eac3f07fd467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e96a7f0eed949df" /><Relationship Type="http://schemas.openxmlformats.org/officeDocument/2006/relationships/slideLayout" Target="/ppt/slideLayouts/slideLayout1.xml" Id="Re670c9ff29804fea" /><Relationship Type="http://schemas.openxmlformats.org/officeDocument/2006/relationships/slideLayout" Target="/ppt/slideLayouts/slideLayout2.xml" Id="Rc87ef0c841444ba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670c9ff29804fea"/>
    <p:sldLayoutId xmlns:r="http://schemas.openxmlformats.org/officeDocument/2006/relationships" id="2147483650" r:id="Rc87ef0c841444ba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f2548952e54f21" /><Relationship Type="http://schemas.openxmlformats.org/officeDocument/2006/relationships/notesSlide" Target="/ppt/notesSlides/notesSlide1.xml" Id="Rfe18db3a3556483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4f49553b1548eb" /><Relationship Type="http://schemas.openxmlformats.org/officeDocument/2006/relationships/notesSlide" Target="/ppt/notesSlides/notesSlide2.xml" Id="R7d4e49d786c14b0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f010e610f54ed4" /><Relationship Type="http://schemas.openxmlformats.org/officeDocument/2006/relationships/notesSlide" Target="/ppt/notesSlides/notesSlide3.xml" Id="Re9863a7ccbba452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313b60697d4aec" /><Relationship Type="http://schemas.openxmlformats.org/officeDocument/2006/relationships/notesSlide" Target="/ppt/notesSlides/notesSlide4.xml" Id="R80da59f74339402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12b41a2ae64d39" /><Relationship Type="http://schemas.openxmlformats.org/officeDocument/2006/relationships/notesSlide" Target="/ppt/notesSlides/notesSlide5.xml" Id="R5697ae13288b43b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eefa29e26244f9" /><Relationship Type="http://schemas.openxmlformats.org/officeDocument/2006/relationships/notesSlide" Target="/ppt/notesSlides/notesSlide6.xml" Id="R9d833e16bf39498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4a58ed49bf4f81" /><Relationship Type="http://schemas.openxmlformats.org/officeDocument/2006/relationships/notesSlide" Target="/ppt/notesSlides/notesSlide7.xml" Id="R7b2885a51b6940e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da9e35fbb3417b" /><Relationship Type="http://schemas.openxmlformats.org/officeDocument/2006/relationships/notesSlide" Target="/ppt/notesSlides/notesSlide8.xml" Id="R894167900f34495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4d1931a0e04326" /><Relationship Type="http://schemas.openxmlformats.org/officeDocument/2006/relationships/notesSlide" Target="/ppt/notesSlides/notesSlide9.xml" Id="Re068b633e5284c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ac2a19309b4b34" /><Relationship Type="http://schemas.openxmlformats.org/officeDocument/2006/relationships/notesSlide" Target="/ppt/notesSlides/notesSlide10.xml" Id="R988845cb70494e1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987485edbd4e38" /><Relationship Type="http://schemas.openxmlformats.org/officeDocument/2006/relationships/notesSlide" Target="/ppt/notesSlides/notesSlide11.xml" Id="R7c9f0d90f41d4c3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fda061622a4ec6" /><Relationship Type="http://schemas.openxmlformats.org/officeDocument/2006/relationships/notesSlide" Target="/ppt/notesSlides/notesSlide12.xml" Id="R73c53d7d8c084e2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5450d73ea24c73" /><Relationship Type="http://schemas.openxmlformats.org/officeDocument/2006/relationships/notesSlide" Target="/ppt/notesSlides/notesSlide13.xml" Id="R9fbe9301bd85463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ee8b5aa4804315" /><Relationship Type="http://schemas.openxmlformats.org/officeDocument/2006/relationships/notesSlide" Target="/ppt/notesSlides/notesSlide14.xml" Id="R468f828e56b74df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40cfb717394069" /><Relationship Type="http://schemas.openxmlformats.org/officeDocument/2006/relationships/notesSlide" Target="/ppt/notesSlides/notesSlide15.xml" Id="Rafc57efd30624a5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13:1  |  Romans 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在上有權柄的，人人當順服他，因為沒有權柄不是出於神的。凡掌權的都是神所命的。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every soul be subject unto the higher powers. For there is no power but of God: the powers that be are ordained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13:2  |  Romans 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所以，抗拒掌權的就是抗拒神的命；抗拒的必自取刑罰。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Whosoever therefore resisteth the power, resisteth the ordinance of God: and they that resist shall receive to themselves damnation.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13:3  |  Romans 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作官的原不是叫行善的懼怕，乃是叫作惡的懼怕。你願意不懼怕掌權的嗎？你只要行善，就可得他的稱讚；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rulers are not a terror to good works, but to the evil. Wilt thou then not be afraid of the power? do that which is good, and thou shalt have praise of the same: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13:4  |  Romans 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因為他是神的用人，是與你有益的。你若作惡，卻當懼怕，因為他不是空空地佩劍；他是神的用人，是伸冤的，刑罰那作惡的。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is the minister of God to thee for good. But if thou do that which is evil, be afraid; for he beareth not the sword in vain: for he is the minister of God, a revenger to execute wrath upon him that doeth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13:5  |  Romans 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所以，你們必須順服，不但是因為刑罰，也是因為良心。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ye must needs be subject, not only for wrath, but also for conscience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13:6  |  Romans 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你們納糧，也為這個緣故；因他們是神的差役，常常特管這事。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for this cause pay ye tribute also: for they are God’s ministers, attending continually upon this very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13:7  |  Romans 13:7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凡人所當得的，就給他。當得糧的，給他納糧；當得稅的，給他上稅；當懼怕的，懼怕他；當恭敬的，恭敬他。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Render therefore to all their dues: tribute to whom tribute is due; custom to whom custom; fear to whom fear; honour to whom honour.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13:8  |  Romans 13:8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凡事都不可虧欠人，惟有彼此相愛要常以為虧欠，因為愛人的就完全了律法。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Owe no man any thing, but to love one another: for he that loveth another hath fulfilled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13:9  |  Romans 13:9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像那不可姦淫，不可殺人，不可偷盜，不可貪婪，或有別的誡命，都包在愛人如己這一句話之內了。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this, Thou shalt not commit adultery, Thou shalt not kill, Thou shalt not steal, Thou shalt not bear false witness, Thou shalt not covet; and if there be any other commandment, it is briefly comprehended in this saying, namely, Thou shalt love thy neighbour as thyself.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13:10  |  Romans 13:10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愛是不加害與人的，所以愛就完全了律法。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Love worketh no ill to his neighbour: therefore love is the fulfilling of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13:11  |  Romans 13:11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再者，你們曉得，現今就是該趁早睡醒的時候；因為我們得救，現今比[初]信的時候更近了。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that, knowing the time, that now it is high time to awake out of sleep: for now is our salvation nearer than when we believed.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13:12  |  Romans 13:12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黑夜已深，白晝將近。我們就當脫去暗昧的行為，帶上光明的兵器。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night is far spent, the day is at hand: let us therefore cast off the works of darkness, and let us put on the armour of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13:13  |  Romans 13:13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行事為人要端正，好像行在白晝。不可荒宴醉酒；不可好色邪蕩；不可爭競嫉妒。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us walk honestly, as in the day; not in rioting and drunkenness, not in chambering and wantonness, not in strife and envying.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13:14  |  Romans 13:14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總要披戴主耶穌基督，不要為肉體安排，去[放縱]私慾。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put ye on the Lord Jesus Christ, and make not provision for the flesh, to fulfil the lusts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2026-08-26T14:43:23.3330000Z</dcterms:created>
  <dcterms:modified xsi:type="dcterms:W3CDTF">2026-08-26T14:43:23.3330000Z</dcterms:modified>
</coreProperties>
</file>