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b3888c8c95448c3" /><Relationship Type="http://schemas.openxmlformats.org/officeDocument/2006/relationships/extended-properties" Target="/docProps/app.xml" Id="R33958e34487c4587" /><Relationship Type="http://schemas.openxmlformats.org/officeDocument/2006/relationships/officeDocument" Target="/ppt/presentation.xml" Id="R69ec00e24332447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91178efde504a87"/>
  </p:sldMasterIdLst>
  <p:notesMasterIdLst>
    <p:notesMasterId xmlns:r="http://schemas.openxmlformats.org/officeDocument/2006/relationships" r:id="R88ecdba537f54982"/>
  </p:notesMasterIdLst>
  <p:sldIdLst>
    <p:sldId xmlns:r="http://schemas.openxmlformats.org/officeDocument/2006/relationships" id="256" r:id="R11a2212f99e54755"/>
    <p:sldId xmlns:r="http://schemas.openxmlformats.org/officeDocument/2006/relationships" id="257" r:id="R2edfcda1d7b344f2"/>
    <p:sldId xmlns:r="http://schemas.openxmlformats.org/officeDocument/2006/relationships" id="258" r:id="R295d77fe4e5649ba"/>
    <p:sldId xmlns:r="http://schemas.openxmlformats.org/officeDocument/2006/relationships" id="259" r:id="R67c187d634cb4a7e"/>
    <p:sldId xmlns:r="http://schemas.openxmlformats.org/officeDocument/2006/relationships" id="260" r:id="Rfc09e7239a2a47fa"/>
    <p:sldId xmlns:r="http://schemas.openxmlformats.org/officeDocument/2006/relationships" id="261" r:id="Rdfa2d094256c490d"/>
    <p:sldId xmlns:r="http://schemas.openxmlformats.org/officeDocument/2006/relationships" id="262" r:id="R034b734629e64919"/>
    <p:sldId xmlns:r="http://schemas.openxmlformats.org/officeDocument/2006/relationships" id="263" r:id="R0f2d8ec674184321"/>
    <p:sldId xmlns:r="http://schemas.openxmlformats.org/officeDocument/2006/relationships" id="264" r:id="Rfe02f58b30e5411a"/>
    <p:sldId xmlns:r="http://schemas.openxmlformats.org/officeDocument/2006/relationships" id="265" r:id="R64c4df7dd5cc4527"/>
    <p:sldId xmlns:r="http://schemas.openxmlformats.org/officeDocument/2006/relationships" id="266" r:id="Rb3d9aae7ee2f48cc"/>
    <p:sldId xmlns:r="http://schemas.openxmlformats.org/officeDocument/2006/relationships" id="267" r:id="Rff1ac189b8364835"/>
    <p:sldId xmlns:r="http://schemas.openxmlformats.org/officeDocument/2006/relationships" id="268" r:id="R383b3da6e9f54a6b"/>
    <p:sldId xmlns:r="http://schemas.openxmlformats.org/officeDocument/2006/relationships" id="269" r:id="R6b2d25060ec041e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9bcca3805904007" /><Relationship Type="http://schemas.openxmlformats.org/officeDocument/2006/relationships/slideMaster" Target="/ppt/slideMasters/slideMaster1.xml" Id="Rb91178efde504a87" /><Relationship Type="http://schemas.openxmlformats.org/officeDocument/2006/relationships/notesMaster" Target="/ppt/notesMasters/notesMaster1.xml" Id="R88ecdba537f54982" /><Relationship Type="http://schemas.openxmlformats.org/officeDocument/2006/relationships/presProps" Target="/ppt/presProps.xml" Id="R31a0e9a567024d73" /><Relationship Type="http://schemas.openxmlformats.org/officeDocument/2006/relationships/tableStyles" Target="/ppt/tableStyles.xml" Id="R1b3431a871e0495b" /><Relationship Type="http://schemas.openxmlformats.org/officeDocument/2006/relationships/slide" Target="/ppt/slides/slide1.xml" Id="R11a2212f99e54755" /><Relationship Type="http://schemas.openxmlformats.org/officeDocument/2006/relationships/slide" Target="/ppt/slides/slide2.xml" Id="R2edfcda1d7b344f2" /><Relationship Type="http://schemas.openxmlformats.org/officeDocument/2006/relationships/slide" Target="/ppt/slides/slide3.xml" Id="R295d77fe4e5649ba" /><Relationship Type="http://schemas.openxmlformats.org/officeDocument/2006/relationships/slide" Target="/ppt/slides/slide4.xml" Id="R67c187d634cb4a7e" /><Relationship Type="http://schemas.openxmlformats.org/officeDocument/2006/relationships/slide" Target="/ppt/slides/slide5.xml" Id="Rfc09e7239a2a47fa" /><Relationship Type="http://schemas.openxmlformats.org/officeDocument/2006/relationships/slide" Target="/ppt/slides/slide6.xml" Id="Rdfa2d094256c490d" /><Relationship Type="http://schemas.openxmlformats.org/officeDocument/2006/relationships/slide" Target="/ppt/slides/slide7.xml" Id="R034b734629e64919" /><Relationship Type="http://schemas.openxmlformats.org/officeDocument/2006/relationships/slide" Target="/ppt/slides/slide8.xml" Id="R0f2d8ec674184321" /><Relationship Type="http://schemas.openxmlformats.org/officeDocument/2006/relationships/slide" Target="/ppt/slides/slide9.xml" Id="Rfe02f58b30e5411a" /><Relationship Type="http://schemas.openxmlformats.org/officeDocument/2006/relationships/slide" Target="/ppt/slides/slide10.xml" Id="R64c4df7dd5cc4527" /><Relationship Type="http://schemas.openxmlformats.org/officeDocument/2006/relationships/slide" Target="/ppt/slides/slide11.xml" Id="Rb3d9aae7ee2f48cc" /><Relationship Type="http://schemas.openxmlformats.org/officeDocument/2006/relationships/slide" Target="/ppt/slides/slide12.xml" Id="Rff1ac189b8364835" /><Relationship Type="http://schemas.openxmlformats.org/officeDocument/2006/relationships/slide" Target="/ppt/slides/slide13.xml" Id="R383b3da6e9f54a6b" /><Relationship Type="http://schemas.openxmlformats.org/officeDocument/2006/relationships/slide" Target="/ppt/slides/slide14.xml" Id="R6b2d25060ec041e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e29b463f0134d9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50850718ea84579" /><Relationship Type="http://schemas.openxmlformats.org/officeDocument/2006/relationships/notesMaster" Target="/ppt/notesMasters/notesMaster1.xml" Id="R5767b787e319410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cae4371adfa40ff" /><Relationship Type="http://schemas.openxmlformats.org/officeDocument/2006/relationships/notesMaster" Target="/ppt/notesMasters/notesMaster1.xml" Id="R37ef520c53fa43e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d5f1ad2aba74d12" /><Relationship Type="http://schemas.openxmlformats.org/officeDocument/2006/relationships/notesMaster" Target="/ppt/notesMasters/notesMaster1.xml" Id="Re5f2568a5f97450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31a8d15380d495c" /><Relationship Type="http://schemas.openxmlformats.org/officeDocument/2006/relationships/notesMaster" Target="/ppt/notesMasters/notesMaster1.xml" Id="Rca058759b7d1471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391f89bea4244bb" /><Relationship Type="http://schemas.openxmlformats.org/officeDocument/2006/relationships/notesMaster" Target="/ppt/notesMasters/notesMaster1.xml" Id="R8c847d8441da4d7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7f355bd2b014379" /><Relationship Type="http://schemas.openxmlformats.org/officeDocument/2006/relationships/notesMaster" Target="/ppt/notesMasters/notesMaster1.xml" Id="R0ebf912e1658480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afca1bc628444f9" /><Relationship Type="http://schemas.openxmlformats.org/officeDocument/2006/relationships/notesMaster" Target="/ppt/notesMasters/notesMaster1.xml" Id="Ree15e313b64b411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e5662670aea4126" /><Relationship Type="http://schemas.openxmlformats.org/officeDocument/2006/relationships/notesMaster" Target="/ppt/notesMasters/notesMaster1.xml" Id="Rc7e15a71a74c44e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9082720951a4b68" /><Relationship Type="http://schemas.openxmlformats.org/officeDocument/2006/relationships/notesMaster" Target="/ppt/notesMasters/notesMaster1.xml" Id="R7d40d1a16a85414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8df3a488caf4a46" /><Relationship Type="http://schemas.openxmlformats.org/officeDocument/2006/relationships/notesMaster" Target="/ppt/notesMasters/notesMaster1.xml" Id="R49e3b08207c44c1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3b23aac1ecc4cc2" /><Relationship Type="http://schemas.openxmlformats.org/officeDocument/2006/relationships/notesMaster" Target="/ppt/notesMasters/notesMaster1.xml" Id="R9c8166d3359d4af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aa497a2031247ff" /><Relationship Type="http://schemas.openxmlformats.org/officeDocument/2006/relationships/notesMaster" Target="/ppt/notesMasters/notesMaster1.xml" Id="Rdfa302ffa5ba45f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a337d8509f444dc" /><Relationship Type="http://schemas.openxmlformats.org/officeDocument/2006/relationships/notesMaster" Target="/ppt/notesMasters/notesMaster1.xml" Id="R0a19eb456dd047d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8c192825e924e47" /><Relationship Type="http://schemas.openxmlformats.org/officeDocument/2006/relationships/notesMaster" Target="/ppt/notesMasters/notesMaster1.xml" Id="R37193bc1d6a5457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343ab63a9e84701" /><Relationship Type="http://schemas.openxmlformats.org/officeDocument/2006/relationships/image" Target="/ppt/media/image.png" Id="R3e97298efc78413f" /><Relationship Type="http://schemas.openxmlformats.org/officeDocument/2006/relationships/image" Target="/ppt/media/image2.png" Id="Rbcb728e0bbb148c9" /><Relationship Type="http://schemas.openxmlformats.org/officeDocument/2006/relationships/image" Target="/ppt/media/image.jpeg" Id="R064bc1a7274e427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f0563e0996f449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e97298efc78413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cb728e0bbb148c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64bc1a7274e427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6cb2799d7ef4f93" /><Relationship Type="http://schemas.openxmlformats.org/officeDocument/2006/relationships/slideLayout" Target="/ppt/slideLayouts/slideLayout1.xml" Id="Ra3aadd3306aa431e" /><Relationship Type="http://schemas.openxmlformats.org/officeDocument/2006/relationships/slideLayout" Target="/ppt/slideLayouts/slideLayout2.xml" Id="R8ed2f2a20e394f5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3aadd3306aa431e"/>
    <p:sldLayoutId xmlns:r="http://schemas.openxmlformats.org/officeDocument/2006/relationships" id="2147483650" r:id="R8ed2f2a20e394f5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28314c71a14632" /><Relationship Type="http://schemas.openxmlformats.org/officeDocument/2006/relationships/notesSlide" Target="/ppt/notesSlides/notesSlide1.xml" Id="R816d3a5e0a834a6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438fe7b9c74008" /><Relationship Type="http://schemas.openxmlformats.org/officeDocument/2006/relationships/notesSlide" Target="/ppt/notesSlides/notesSlide2.xml" Id="Rd3aa540e637e4a1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c40fe062e44dd4" /><Relationship Type="http://schemas.openxmlformats.org/officeDocument/2006/relationships/notesSlide" Target="/ppt/notesSlides/notesSlide3.xml" Id="Rbd4b304c15034e0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735e3810e8423c" /><Relationship Type="http://schemas.openxmlformats.org/officeDocument/2006/relationships/notesSlide" Target="/ppt/notesSlides/notesSlide4.xml" Id="Re661dcdfe8294bd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8ff44ee24c4832" /><Relationship Type="http://schemas.openxmlformats.org/officeDocument/2006/relationships/notesSlide" Target="/ppt/notesSlides/notesSlide5.xml" Id="R7c45f81284a5447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37397ed05b4390" /><Relationship Type="http://schemas.openxmlformats.org/officeDocument/2006/relationships/notesSlide" Target="/ppt/notesSlides/notesSlide6.xml" Id="Ra65f650403e5480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49bf489862477a" /><Relationship Type="http://schemas.openxmlformats.org/officeDocument/2006/relationships/notesSlide" Target="/ppt/notesSlides/notesSlide7.xml" Id="R6eba653440f04ca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ef1cf1f79b49a5" /><Relationship Type="http://schemas.openxmlformats.org/officeDocument/2006/relationships/notesSlide" Target="/ppt/notesSlides/notesSlide8.xml" Id="Rc34a5b644b9f432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f908fa4e3a4d14" /><Relationship Type="http://schemas.openxmlformats.org/officeDocument/2006/relationships/notesSlide" Target="/ppt/notesSlides/notesSlide9.xml" Id="R1e35fc7a2e1a474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0a878d84624729" /><Relationship Type="http://schemas.openxmlformats.org/officeDocument/2006/relationships/notesSlide" Target="/ppt/notesSlides/notesSlide10.xml" Id="Rc7b6fb61993b455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bafd31134e4680" /><Relationship Type="http://schemas.openxmlformats.org/officeDocument/2006/relationships/notesSlide" Target="/ppt/notesSlides/notesSlide11.xml" Id="R3188c656e4f049f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404b3c6fdf4374" /><Relationship Type="http://schemas.openxmlformats.org/officeDocument/2006/relationships/notesSlide" Target="/ppt/notesSlides/notesSlide12.xml" Id="Ra85d0deb15e545e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68232132c24eb7" /><Relationship Type="http://schemas.openxmlformats.org/officeDocument/2006/relationships/notesSlide" Target="/ppt/notesSlides/notesSlide13.xml" Id="Rf000fc32599540d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3dfc0f10184627" /><Relationship Type="http://schemas.openxmlformats.org/officeDocument/2006/relationships/notesSlide" Target="/ppt/notesSlides/notesSlide14.xml" Id="R7b223f91d32249e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39:1  |  Psalms 39:1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大衛的詩，交與伶長耶杜頓。 我曾說：我要謹慎我的言行， 免得我舌頭犯罪； 惡人在我面前的時候， 我要用嚼環勒住我的口。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even to Jeduthun, A Psalm of David. I said, I will take heed to my ways, that I sin not with my tongue: I will keep my mouth with a bridle, while the wicked is before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39:2  |  Psalms 39:2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我默然無聲，連好話也不出口； 我的愁苦就發動了，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dumb with silence, I held my peace, even from good; and my sorrow was stirred.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39:3  |  Psalms 39:3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我的心在我裏面發熱。 我默想的時候，火就燒起， 我便用舌頭說話。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heart was hot within me, while I was musing the fire burned:  then spake I with my tongue,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39:4  |  Psalms 39:4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耶和華啊，求你叫我曉得我身之終！ 我的壽數幾何？ 叫我知道我的生命不長！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make me to know mine end, and the measure of my days, what it is; that I may know how frail I 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39:5  |  Psalms 39:5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你使我的年日窄如手掌； 我一生的年數，在你面前如同無有。 各人最穩妥的時候，真是全然虛幻。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thou hast made my days as an handbreadth; and mine age is as nothing before thee: verily every man at his best state is altogether vanity.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39:6  |  Psalms 39:6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世人行動實係幻影。 他們忙亂，真是枉然； 積蓄[財寶]，不知將來有誰收取。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every man walketh in a vain shew: surely they are disquieted in vain: he heapeth up riches, and knoweth not who shall gather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39:7  |  Psalms 39:7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主啊，如今我等甚麼呢？ 我的指望在乎你！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now, Lord, what wait I for? my hope is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39:8  |  Psalms 39:8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求你救我脫離一切的過犯， 不要使我受愚頑人的羞辱。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 from all my transgressions: make me not the reproach of the foolish.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39:9  |  Psalms 39:9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因我所遭遇的是出於你， 我就默然不語。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dumb, I opened not my mouth; because thou didst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39:10  |  Psalms 39:10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求你把你的責罰從我身上免去； 因你手的責打，我便消滅。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Remove thy stroke away from me: I am consumed by the blow of thine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39:11  |  Psalms 39:11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你因人的罪惡懲罰他的時候， 叫他的笑容消滅，如[衣]被蟲所咬。 世人真是虛幻！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with rebukes dost correct man for iniquity, thou makest his beauty to consume away like a moth: surely every man is vanity.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39:12  |  Psalms 39:12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耶和華啊，求你聽我的禱告， 留心聽我的呼求！ 我流淚，求你不要靜默無聲！ 因為我在你面前是客旅， 是寄居的，像我列祖一般。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my prayer, O LORD, and give ear unto my cry; hold not thy peace at my tears: for I am a stranger with thee, and a sojourner, as all my fathers were.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39:13  |  Psalms 39:13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求你寬容我， 使我在去而不返之先可以力量復原。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spare me, that I may recover strength, before I go hence, and be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2026-08-26T10:29:45.5250000Z</dcterms:created>
  <dcterms:modified xsi:type="dcterms:W3CDTF">2026-08-26T10:29:45.5260000Z</dcterms:modified>
</coreProperties>
</file>