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98bc864feea54239" /><Relationship Type="http://schemas.openxmlformats.org/officeDocument/2006/relationships/extended-properties" Target="/docProps/app.xml" Id="R84f3ccf9f3e74fc3" /><Relationship Type="http://schemas.openxmlformats.org/officeDocument/2006/relationships/officeDocument" Target="/ppt/presentation.xml" Id="Rf05ac7bc534e441d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906765e703104fea"/>
  </p:sldMasterIdLst>
  <p:notesMasterIdLst>
    <p:notesMasterId xmlns:r="http://schemas.openxmlformats.org/officeDocument/2006/relationships" r:id="R95f10416c9e543ae"/>
  </p:notesMasterIdLst>
  <p:sldIdLst>
    <p:sldId xmlns:r="http://schemas.openxmlformats.org/officeDocument/2006/relationships" id="256" r:id="R8edc204c2c7f44c1"/>
    <p:sldId xmlns:r="http://schemas.openxmlformats.org/officeDocument/2006/relationships" id="257" r:id="R90dafbaa3ecf43a1"/>
    <p:sldId xmlns:r="http://schemas.openxmlformats.org/officeDocument/2006/relationships" id="258" r:id="R9ff371993cf1414a"/>
    <p:sldId xmlns:r="http://schemas.openxmlformats.org/officeDocument/2006/relationships" id="259" r:id="R2b9facd3ef0b4eab"/>
    <p:sldId xmlns:r="http://schemas.openxmlformats.org/officeDocument/2006/relationships" id="260" r:id="Rd528d9fcce36418e"/>
    <p:sldId xmlns:r="http://schemas.openxmlformats.org/officeDocument/2006/relationships" id="261" r:id="R72472031b97e4c4a"/>
    <p:sldId xmlns:r="http://schemas.openxmlformats.org/officeDocument/2006/relationships" id="262" r:id="R2ea8d0b7619740a0"/>
    <p:sldId xmlns:r="http://schemas.openxmlformats.org/officeDocument/2006/relationships" id="263" r:id="R49e348bba8f1404c"/>
    <p:sldId xmlns:r="http://schemas.openxmlformats.org/officeDocument/2006/relationships" id="264" r:id="Rbb38a073ab1842f8"/>
    <p:sldId xmlns:r="http://schemas.openxmlformats.org/officeDocument/2006/relationships" id="265" r:id="R1ee3db6e109944c7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b9960b1bdd254797" /><Relationship Type="http://schemas.openxmlformats.org/officeDocument/2006/relationships/slideMaster" Target="/ppt/slideMasters/slideMaster1.xml" Id="R906765e703104fea" /><Relationship Type="http://schemas.openxmlformats.org/officeDocument/2006/relationships/notesMaster" Target="/ppt/notesMasters/notesMaster1.xml" Id="R95f10416c9e543ae" /><Relationship Type="http://schemas.openxmlformats.org/officeDocument/2006/relationships/presProps" Target="/ppt/presProps.xml" Id="Re4883571feed42ba" /><Relationship Type="http://schemas.openxmlformats.org/officeDocument/2006/relationships/tableStyles" Target="/ppt/tableStyles.xml" Id="R8071d7a3b41142bb" /><Relationship Type="http://schemas.openxmlformats.org/officeDocument/2006/relationships/slide" Target="/ppt/slides/slide1.xml" Id="R8edc204c2c7f44c1" /><Relationship Type="http://schemas.openxmlformats.org/officeDocument/2006/relationships/slide" Target="/ppt/slides/slide2.xml" Id="R90dafbaa3ecf43a1" /><Relationship Type="http://schemas.openxmlformats.org/officeDocument/2006/relationships/slide" Target="/ppt/slides/slide3.xml" Id="R9ff371993cf1414a" /><Relationship Type="http://schemas.openxmlformats.org/officeDocument/2006/relationships/slide" Target="/ppt/slides/slide4.xml" Id="R2b9facd3ef0b4eab" /><Relationship Type="http://schemas.openxmlformats.org/officeDocument/2006/relationships/slide" Target="/ppt/slides/slide5.xml" Id="Rd528d9fcce36418e" /><Relationship Type="http://schemas.openxmlformats.org/officeDocument/2006/relationships/slide" Target="/ppt/slides/slide6.xml" Id="R72472031b97e4c4a" /><Relationship Type="http://schemas.openxmlformats.org/officeDocument/2006/relationships/slide" Target="/ppt/slides/slide7.xml" Id="R2ea8d0b7619740a0" /><Relationship Type="http://schemas.openxmlformats.org/officeDocument/2006/relationships/slide" Target="/ppt/slides/slide8.xml" Id="R49e348bba8f1404c" /><Relationship Type="http://schemas.openxmlformats.org/officeDocument/2006/relationships/slide" Target="/ppt/slides/slide9.xml" Id="Rbb38a073ab1842f8" /><Relationship Type="http://schemas.openxmlformats.org/officeDocument/2006/relationships/slide" Target="/ppt/slides/slide10.xml" Id="R1ee3db6e109944c7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d4c2267d22554963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fdb65449c9064bb6" /><Relationship Type="http://schemas.openxmlformats.org/officeDocument/2006/relationships/notesMaster" Target="/ppt/notesMasters/notesMaster1.xml" Id="Rebf3804a348e4201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9cbde7ff06684026" /><Relationship Type="http://schemas.openxmlformats.org/officeDocument/2006/relationships/notesMaster" Target="/ppt/notesMasters/notesMaster1.xml" Id="Raf7b57683bea459b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5be6b281c82e4add" /><Relationship Type="http://schemas.openxmlformats.org/officeDocument/2006/relationships/notesMaster" Target="/ppt/notesMasters/notesMaster1.xml" Id="Re19b8e2576a74149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7bff1742cc024d61" /><Relationship Type="http://schemas.openxmlformats.org/officeDocument/2006/relationships/notesMaster" Target="/ppt/notesMasters/notesMaster1.xml" Id="Re1232f0d3bea4543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8d8588e85f9f4398" /><Relationship Type="http://schemas.openxmlformats.org/officeDocument/2006/relationships/notesMaster" Target="/ppt/notesMasters/notesMaster1.xml" Id="R4c29c500263a47c2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c60d14aeb1534e0f" /><Relationship Type="http://schemas.openxmlformats.org/officeDocument/2006/relationships/notesMaster" Target="/ppt/notesMasters/notesMaster1.xml" Id="Rac459299aae94591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10bb014a86714c0c" /><Relationship Type="http://schemas.openxmlformats.org/officeDocument/2006/relationships/notesMaster" Target="/ppt/notesMasters/notesMaster1.xml" Id="R8ffa290d8b974484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fe3eb33a6e1d4560" /><Relationship Type="http://schemas.openxmlformats.org/officeDocument/2006/relationships/notesMaster" Target="/ppt/notesMasters/notesMaster1.xml" Id="Rac8e558c22f640d5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a055975d9d704caf" /><Relationship Type="http://schemas.openxmlformats.org/officeDocument/2006/relationships/notesMaster" Target="/ppt/notesMasters/notesMaster1.xml" Id="Rb82d7bb707494a46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64dbace71885480f" /><Relationship Type="http://schemas.openxmlformats.org/officeDocument/2006/relationships/notesMaster" Target="/ppt/notesMasters/notesMaster1.xml" Id="R8843baae8d094603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1c1d1ea273e244de" /><Relationship Type="http://schemas.openxmlformats.org/officeDocument/2006/relationships/image" Target="/ppt/media/image.png" Id="R250d07e260d842ac" /><Relationship Type="http://schemas.openxmlformats.org/officeDocument/2006/relationships/image" Target="/ppt/media/image2.png" Id="Raaf8b1a54d8c46dc" /><Relationship Type="http://schemas.openxmlformats.org/officeDocument/2006/relationships/image" Target="/ppt/media/image.jpeg" Id="R93e05f2bd8c1493e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1dcdf2c5565a439e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250d07e260d842ac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aaf8b1a54d8c46dc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3e05f2bd8c1493e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8656bd5e18854725" /><Relationship Type="http://schemas.openxmlformats.org/officeDocument/2006/relationships/slideLayout" Target="/ppt/slideLayouts/slideLayout1.xml" Id="Rf65d775c5ba44e55" /><Relationship Type="http://schemas.openxmlformats.org/officeDocument/2006/relationships/slideLayout" Target="/ppt/slideLayouts/slideLayout2.xml" Id="R22c31e7f33444b2f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f65d775c5ba44e55"/>
    <p:sldLayoutId xmlns:r="http://schemas.openxmlformats.org/officeDocument/2006/relationships" id="2147483650" r:id="R22c31e7f33444b2f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c644df796134eb9" /><Relationship Type="http://schemas.openxmlformats.org/officeDocument/2006/relationships/notesSlide" Target="/ppt/notesSlides/notesSlide1.xml" Id="Red3b42aedbf643e1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b9ac51af1c14731" /><Relationship Type="http://schemas.openxmlformats.org/officeDocument/2006/relationships/notesSlide" Target="/ppt/notesSlides/notesSlide2.xml" Id="R474897ccdbfa44e3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163837af93143c6" /><Relationship Type="http://schemas.openxmlformats.org/officeDocument/2006/relationships/notesSlide" Target="/ppt/notesSlides/notesSlide3.xml" Id="Rd8ca99338fc2476c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2ec23b8f8924cc7" /><Relationship Type="http://schemas.openxmlformats.org/officeDocument/2006/relationships/notesSlide" Target="/ppt/notesSlides/notesSlide4.xml" Id="R73e0d296498f407e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37eb3b498494135" /><Relationship Type="http://schemas.openxmlformats.org/officeDocument/2006/relationships/notesSlide" Target="/ppt/notesSlides/notesSlide5.xml" Id="Rbb5eab198a3e46a6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8f25c640eb943c7" /><Relationship Type="http://schemas.openxmlformats.org/officeDocument/2006/relationships/notesSlide" Target="/ppt/notesSlides/notesSlide6.xml" Id="Rc859499d096e46fd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8d57943a4fb4583" /><Relationship Type="http://schemas.openxmlformats.org/officeDocument/2006/relationships/notesSlide" Target="/ppt/notesSlides/notesSlide7.xml" Id="R8060550eab634147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c0246044800416a" /><Relationship Type="http://schemas.openxmlformats.org/officeDocument/2006/relationships/notesSlide" Target="/ppt/notesSlides/notesSlide8.xml" Id="R568737420bcc4f7e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f3eaec99d7b4ebd" /><Relationship Type="http://schemas.openxmlformats.org/officeDocument/2006/relationships/notesSlide" Target="/ppt/notesSlides/notesSlide9.xml" Id="Rfd6254b8b5754cbd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32b5d992d484085" /><Relationship Type="http://schemas.openxmlformats.org/officeDocument/2006/relationships/notesSlide" Target="/ppt/notesSlides/notesSlide10.xml" Id="R25d04c75180b473a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詩篇第122章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122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122:1  |  Psalms 122:1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大衛上行之詩。 人對我說：我們往耶和華的殿去， 我就歡喜。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Song of degrees of David. I was glad when they said unto me, Let us go into the house of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122:2  |  Psalms 122:2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耶路撒冷啊， 我們的腳站在你的門內。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Our feet shall stand within thy gates, O Jerusalem.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122:3  |  Psalms 122:3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耶路撒冷被建造， 如同連絡整齊的一座城。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Jerusalem is builded as a city that is compact together: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122:4  |  Psalms 122:4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眾支派，就是耶和華的支派，上那裏去， 按以色列的常例稱讚耶和華的名。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Whither the tribes go up, the tribes of the LORD, unto the testimony of Israel, to give thanks unto the name of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122:5  |  Psalms 122:5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因為在那裏設立審判的寶座， 就是大衛家的寶座。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there are set thrones of judgment, the thrones of the house of David.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122:6  |  Psalms 122:6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你們要為耶路撒冷求平安！ 耶路撒冷啊，愛你的人必然興旺！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Pray for the peace of Jerusalem: they shall prosper that love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122:7  |  Psalms 122:7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願你城中平安！ 願你宮內興旺！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Peace be within thy walls, and prosperity within thy palaces.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122:8  |  Psalms 122:8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因我弟兄和同伴的緣故，我要說： 願平安在你中間！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my brethren and companions’ sakes, I will now say, Peace be within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122:9  |  Psalms 122:9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因耶和華－我們神殿的緣故， 我要為你求福！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Because of the house of the LORD our God I will seek thy good.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2026-08-26T10:32:40.6810000Z</dcterms:created>
  <dcterms:modified xsi:type="dcterms:W3CDTF">2026-08-26T10:32:40.6810000Z</dcterms:modified>
</coreProperties>
</file>