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4c33598b76554986" /><Relationship Type="http://schemas.openxmlformats.org/officeDocument/2006/relationships/extended-properties" Target="/docProps/app.xml" Id="R624773e69a9d4355" /><Relationship Type="http://schemas.openxmlformats.org/officeDocument/2006/relationships/officeDocument" Target="/ppt/presentation.xml" Id="R5ed0096ceb9d4e8e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a47abf0d41c8482d"/>
  </p:sldMasterIdLst>
  <p:notesMasterIdLst>
    <p:notesMasterId xmlns:r="http://schemas.openxmlformats.org/officeDocument/2006/relationships" r:id="R39f7074e75b84197"/>
  </p:notesMasterIdLst>
  <p:sldIdLst>
    <p:sldId xmlns:r="http://schemas.openxmlformats.org/officeDocument/2006/relationships" id="256" r:id="R98d4166f34ac4724"/>
    <p:sldId xmlns:r="http://schemas.openxmlformats.org/officeDocument/2006/relationships" id="257" r:id="Rd5a1dd83f0c74638"/>
    <p:sldId xmlns:r="http://schemas.openxmlformats.org/officeDocument/2006/relationships" id="258" r:id="R437d90665b874885"/>
    <p:sldId xmlns:r="http://schemas.openxmlformats.org/officeDocument/2006/relationships" id="259" r:id="Rc7f310d086f84d65"/>
    <p:sldId xmlns:r="http://schemas.openxmlformats.org/officeDocument/2006/relationships" id="260" r:id="Re6544d7304474616"/>
    <p:sldId xmlns:r="http://schemas.openxmlformats.org/officeDocument/2006/relationships" id="261" r:id="R5a2df26b2ed847fc"/>
    <p:sldId xmlns:r="http://schemas.openxmlformats.org/officeDocument/2006/relationships" id="262" r:id="Re74b91e904f344dc"/>
    <p:sldId xmlns:r="http://schemas.openxmlformats.org/officeDocument/2006/relationships" id="263" r:id="Rd0351bc6ed714310"/>
    <p:sldId xmlns:r="http://schemas.openxmlformats.org/officeDocument/2006/relationships" id="264" r:id="R888feb05f9224ee0"/>
    <p:sldId xmlns:r="http://schemas.openxmlformats.org/officeDocument/2006/relationships" id="265" r:id="R0c61eac8157c4e6b"/>
    <p:sldId xmlns:r="http://schemas.openxmlformats.org/officeDocument/2006/relationships" id="266" r:id="Rd00e92c3d67f4dd3"/>
    <p:sldId xmlns:r="http://schemas.openxmlformats.org/officeDocument/2006/relationships" id="267" r:id="Rc301983337964b36"/>
    <p:sldId xmlns:r="http://schemas.openxmlformats.org/officeDocument/2006/relationships" id="268" r:id="Rda207ee19422410b"/>
    <p:sldId xmlns:r="http://schemas.openxmlformats.org/officeDocument/2006/relationships" id="269" r:id="Rf1049c08af3b4751"/>
    <p:sldId xmlns:r="http://schemas.openxmlformats.org/officeDocument/2006/relationships" id="270" r:id="Rab5d98af64704529"/>
    <p:sldId xmlns:r="http://schemas.openxmlformats.org/officeDocument/2006/relationships" id="271" r:id="R19ddf2c04d5b4bdc"/>
    <p:sldId xmlns:r="http://schemas.openxmlformats.org/officeDocument/2006/relationships" id="272" r:id="R10856d36494e41e1"/>
    <p:sldId xmlns:r="http://schemas.openxmlformats.org/officeDocument/2006/relationships" id="273" r:id="Ra0bfef44acd345b9"/>
    <p:sldId xmlns:r="http://schemas.openxmlformats.org/officeDocument/2006/relationships" id="274" r:id="R01e2b380b4bd4c8c"/>
    <p:sldId xmlns:r="http://schemas.openxmlformats.org/officeDocument/2006/relationships" id="275" r:id="R1557cb27dd754ee1"/>
    <p:sldId xmlns:r="http://schemas.openxmlformats.org/officeDocument/2006/relationships" id="276" r:id="R71edd0755b3746a9"/>
    <p:sldId xmlns:r="http://schemas.openxmlformats.org/officeDocument/2006/relationships" id="277" r:id="Rf36ad0e665404dfb"/>
    <p:sldId xmlns:r="http://schemas.openxmlformats.org/officeDocument/2006/relationships" id="278" r:id="Rb57db8e75d3346aa"/>
    <p:sldId xmlns:r="http://schemas.openxmlformats.org/officeDocument/2006/relationships" id="279" r:id="R538b836502e4447f"/>
    <p:sldId xmlns:r="http://schemas.openxmlformats.org/officeDocument/2006/relationships" id="280" r:id="R6f402f6249c94cdd"/>
    <p:sldId xmlns:r="http://schemas.openxmlformats.org/officeDocument/2006/relationships" id="281" r:id="Rf98bd044cbb640f4"/>
    <p:sldId xmlns:r="http://schemas.openxmlformats.org/officeDocument/2006/relationships" id="282" r:id="R4c53921215c948e2"/>
    <p:sldId xmlns:r="http://schemas.openxmlformats.org/officeDocument/2006/relationships" id="283" r:id="R6540b7baf6b7408a"/>
    <p:sldId xmlns:r="http://schemas.openxmlformats.org/officeDocument/2006/relationships" id="284" r:id="R2accac2473c4449b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2d0530592fa847c3" /><Relationship Type="http://schemas.openxmlformats.org/officeDocument/2006/relationships/slideMaster" Target="/ppt/slideMasters/slideMaster1.xml" Id="Ra47abf0d41c8482d" /><Relationship Type="http://schemas.openxmlformats.org/officeDocument/2006/relationships/notesMaster" Target="/ppt/notesMasters/notesMaster1.xml" Id="R39f7074e75b84197" /><Relationship Type="http://schemas.openxmlformats.org/officeDocument/2006/relationships/presProps" Target="/ppt/presProps.xml" Id="R9700868000404603" /><Relationship Type="http://schemas.openxmlformats.org/officeDocument/2006/relationships/tableStyles" Target="/ppt/tableStyles.xml" Id="R7287118486d4461c" /><Relationship Type="http://schemas.openxmlformats.org/officeDocument/2006/relationships/slide" Target="/ppt/slides/slide1.xml" Id="R98d4166f34ac4724" /><Relationship Type="http://schemas.openxmlformats.org/officeDocument/2006/relationships/slide" Target="/ppt/slides/slide2.xml" Id="Rd5a1dd83f0c74638" /><Relationship Type="http://schemas.openxmlformats.org/officeDocument/2006/relationships/slide" Target="/ppt/slides/slide3.xml" Id="R437d90665b874885" /><Relationship Type="http://schemas.openxmlformats.org/officeDocument/2006/relationships/slide" Target="/ppt/slides/slide4.xml" Id="Rc7f310d086f84d65" /><Relationship Type="http://schemas.openxmlformats.org/officeDocument/2006/relationships/slide" Target="/ppt/slides/slide5.xml" Id="Re6544d7304474616" /><Relationship Type="http://schemas.openxmlformats.org/officeDocument/2006/relationships/slide" Target="/ppt/slides/slide6.xml" Id="R5a2df26b2ed847fc" /><Relationship Type="http://schemas.openxmlformats.org/officeDocument/2006/relationships/slide" Target="/ppt/slides/slide7.xml" Id="Re74b91e904f344dc" /><Relationship Type="http://schemas.openxmlformats.org/officeDocument/2006/relationships/slide" Target="/ppt/slides/slide8.xml" Id="Rd0351bc6ed714310" /><Relationship Type="http://schemas.openxmlformats.org/officeDocument/2006/relationships/slide" Target="/ppt/slides/slide9.xml" Id="R888feb05f9224ee0" /><Relationship Type="http://schemas.openxmlformats.org/officeDocument/2006/relationships/slide" Target="/ppt/slides/slide10.xml" Id="R0c61eac8157c4e6b" /><Relationship Type="http://schemas.openxmlformats.org/officeDocument/2006/relationships/slide" Target="/ppt/slides/slide11.xml" Id="Rd00e92c3d67f4dd3" /><Relationship Type="http://schemas.openxmlformats.org/officeDocument/2006/relationships/slide" Target="/ppt/slides/slide12.xml" Id="Rc301983337964b36" /><Relationship Type="http://schemas.openxmlformats.org/officeDocument/2006/relationships/slide" Target="/ppt/slides/slide13.xml" Id="Rda207ee19422410b" /><Relationship Type="http://schemas.openxmlformats.org/officeDocument/2006/relationships/slide" Target="/ppt/slides/slide14.xml" Id="Rf1049c08af3b4751" /><Relationship Type="http://schemas.openxmlformats.org/officeDocument/2006/relationships/slide" Target="/ppt/slides/slide15.xml" Id="Rab5d98af64704529" /><Relationship Type="http://schemas.openxmlformats.org/officeDocument/2006/relationships/slide" Target="/ppt/slides/slide16.xml" Id="R19ddf2c04d5b4bdc" /><Relationship Type="http://schemas.openxmlformats.org/officeDocument/2006/relationships/slide" Target="/ppt/slides/slide17.xml" Id="R10856d36494e41e1" /><Relationship Type="http://schemas.openxmlformats.org/officeDocument/2006/relationships/slide" Target="/ppt/slides/slide18.xml" Id="Ra0bfef44acd345b9" /><Relationship Type="http://schemas.openxmlformats.org/officeDocument/2006/relationships/slide" Target="/ppt/slides/slide19.xml" Id="R01e2b380b4bd4c8c" /><Relationship Type="http://schemas.openxmlformats.org/officeDocument/2006/relationships/slide" Target="/ppt/slides/slide20.xml" Id="R1557cb27dd754ee1" /><Relationship Type="http://schemas.openxmlformats.org/officeDocument/2006/relationships/slide" Target="/ppt/slides/slide21.xml" Id="R71edd0755b3746a9" /><Relationship Type="http://schemas.openxmlformats.org/officeDocument/2006/relationships/slide" Target="/ppt/slides/slide22.xml" Id="Rf36ad0e665404dfb" /><Relationship Type="http://schemas.openxmlformats.org/officeDocument/2006/relationships/slide" Target="/ppt/slides/slide23.xml" Id="Rb57db8e75d3346aa" /><Relationship Type="http://schemas.openxmlformats.org/officeDocument/2006/relationships/slide" Target="/ppt/slides/slide24.xml" Id="R538b836502e4447f" /><Relationship Type="http://schemas.openxmlformats.org/officeDocument/2006/relationships/slide" Target="/ppt/slides/slide25.xml" Id="R6f402f6249c94cdd" /><Relationship Type="http://schemas.openxmlformats.org/officeDocument/2006/relationships/slide" Target="/ppt/slides/slide26.xml" Id="Rf98bd044cbb640f4" /><Relationship Type="http://schemas.openxmlformats.org/officeDocument/2006/relationships/slide" Target="/ppt/slides/slide27.xml" Id="R4c53921215c948e2" /><Relationship Type="http://schemas.openxmlformats.org/officeDocument/2006/relationships/slide" Target="/ppt/slides/slide28.xml" Id="R6540b7baf6b7408a" /><Relationship Type="http://schemas.openxmlformats.org/officeDocument/2006/relationships/slide" Target="/ppt/slides/slide29.xml" Id="R2accac2473c4449b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c13c1acf73434c8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331e4dbbf9ea407b" /><Relationship Type="http://schemas.openxmlformats.org/officeDocument/2006/relationships/notesMaster" Target="/ppt/notesMasters/notesMaster1.xml" Id="R7f2a71b7b65345e0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88c3d83b53d4729" /><Relationship Type="http://schemas.openxmlformats.org/officeDocument/2006/relationships/notesMaster" Target="/ppt/notesMasters/notesMaster1.xml" Id="Re394b775bd4f40da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ef6cfa3f87bf4841" /><Relationship Type="http://schemas.openxmlformats.org/officeDocument/2006/relationships/notesMaster" Target="/ppt/notesMasters/notesMaster1.xml" Id="Re2ab627cf1ed4d1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c559ddcd20814602" /><Relationship Type="http://schemas.openxmlformats.org/officeDocument/2006/relationships/notesMaster" Target="/ppt/notesMasters/notesMaster1.xml" Id="Rba6322fc65d946a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d0cdcfe9899147ec" /><Relationship Type="http://schemas.openxmlformats.org/officeDocument/2006/relationships/notesMaster" Target="/ppt/notesMasters/notesMaster1.xml" Id="R181a493e4de7451a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91ad15523aeb45b7" /><Relationship Type="http://schemas.openxmlformats.org/officeDocument/2006/relationships/notesMaster" Target="/ppt/notesMasters/notesMaster1.xml" Id="R30207c3dee254a7f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e3ef68a963d43b0" /><Relationship Type="http://schemas.openxmlformats.org/officeDocument/2006/relationships/notesMaster" Target="/ppt/notesMasters/notesMaster1.xml" Id="Rc11ad9b37ad347a7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cd6c0587f5884b5d" /><Relationship Type="http://schemas.openxmlformats.org/officeDocument/2006/relationships/notesMaster" Target="/ppt/notesMasters/notesMaster1.xml" Id="R2cfca0239d80486c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db17872a53bb4e6e" /><Relationship Type="http://schemas.openxmlformats.org/officeDocument/2006/relationships/notesMaster" Target="/ppt/notesMasters/notesMaster1.xml" Id="R74839839693149c7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d1f99a22c41d41f4" /><Relationship Type="http://schemas.openxmlformats.org/officeDocument/2006/relationships/notesMaster" Target="/ppt/notesMasters/notesMaster1.xml" Id="R036b340da17a41f8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9dd7efce03d444a" /><Relationship Type="http://schemas.openxmlformats.org/officeDocument/2006/relationships/notesMaster" Target="/ppt/notesMasters/notesMaster1.xml" Id="Rce0be8edf37d4ec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85f0d666b4a34ba4" /><Relationship Type="http://schemas.openxmlformats.org/officeDocument/2006/relationships/notesMaster" Target="/ppt/notesMasters/notesMaster1.xml" Id="Ra26e430e477d4254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07c7137f6ea44f81" /><Relationship Type="http://schemas.openxmlformats.org/officeDocument/2006/relationships/notesMaster" Target="/ppt/notesMasters/notesMaster1.xml" Id="R3284162707144758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df447b3869e9461e" /><Relationship Type="http://schemas.openxmlformats.org/officeDocument/2006/relationships/notesMaster" Target="/ppt/notesMasters/notesMaster1.xml" Id="R1dd5a8817633466f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f31b8d3228fa42c7" /><Relationship Type="http://schemas.openxmlformats.org/officeDocument/2006/relationships/notesMaster" Target="/ppt/notesMasters/notesMaster1.xml" Id="Rc621ee8b440d4215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8cb67a4773c847bb" /><Relationship Type="http://schemas.openxmlformats.org/officeDocument/2006/relationships/notesMaster" Target="/ppt/notesMasters/notesMaster1.xml" Id="R358c05a4b1374a26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5d51bab1f9cb469f" /><Relationship Type="http://schemas.openxmlformats.org/officeDocument/2006/relationships/notesMaster" Target="/ppt/notesMasters/notesMaster1.xml" Id="R41f201fe6896458a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ff9dc07ccad64714" /><Relationship Type="http://schemas.openxmlformats.org/officeDocument/2006/relationships/notesMaster" Target="/ppt/notesMasters/notesMaster1.xml" Id="R7f88e5c4f3ee4e93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5f84aa738ed94747" /><Relationship Type="http://schemas.openxmlformats.org/officeDocument/2006/relationships/notesMaster" Target="/ppt/notesMasters/notesMaster1.xml" Id="Rc3ac3d16a4ef4468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9eec8d3adc9f4e1a" /><Relationship Type="http://schemas.openxmlformats.org/officeDocument/2006/relationships/notesMaster" Target="/ppt/notesMasters/notesMaster1.xml" Id="R00f056cf589b4e48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7d5443f805b34aca" /><Relationship Type="http://schemas.openxmlformats.org/officeDocument/2006/relationships/notesMaster" Target="/ppt/notesMasters/notesMaster1.xml" Id="Re30e1c758df9410d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181ba40663334e55" /><Relationship Type="http://schemas.openxmlformats.org/officeDocument/2006/relationships/notesMaster" Target="/ppt/notesMasters/notesMaster1.xml" Id="Rcf7d4c45aae1416b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e73d3b4aad33419b" /><Relationship Type="http://schemas.openxmlformats.org/officeDocument/2006/relationships/notesMaster" Target="/ppt/notesMasters/notesMaster1.xml" Id="Rc8dc25e5678e4555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e875b835362241e6" /><Relationship Type="http://schemas.openxmlformats.org/officeDocument/2006/relationships/notesMaster" Target="/ppt/notesMasters/notesMaster1.xml" Id="Rbb7911db24e4494d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83c4fc117bc34c3c" /><Relationship Type="http://schemas.openxmlformats.org/officeDocument/2006/relationships/notesMaster" Target="/ppt/notesMasters/notesMaster1.xml" Id="R3368ab8b1f3e4ef8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6f0b03b2b5ed4c95" /><Relationship Type="http://schemas.openxmlformats.org/officeDocument/2006/relationships/notesMaster" Target="/ppt/notesMasters/notesMaster1.xml" Id="R5407f49f55094f0a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aaa4c2c14999483a" /><Relationship Type="http://schemas.openxmlformats.org/officeDocument/2006/relationships/notesMaster" Target="/ppt/notesMasters/notesMaster1.xml" Id="R32b6c541c2724077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259730676ff348aa" /><Relationship Type="http://schemas.openxmlformats.org/officeDocument/2006/relationships/notesMaster" Target="/ppt/notesMasters/notesMaster1.xml" Id="R9a5fdec21ffc46e8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c6d9c43b3e1d4efa" /><Relationship Type="http://schemas.openxmlformats.org/officeDocument/2006/relationships/notesMaster" Target="/ppt/notesMasters/notesMaster1.xml" Id="Rc0e920c17a07435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bff6b23ba124843" /><Relationship Type="http://schemas.openxmlformats.org/officeDocument/2006/relationships/image" Target="/ppt/media/image.png" Id="R6559ca3b9e174329" /><Relationship Type="http://schemas.openxmlformats.org/officeDocument/2006/relationships/image" Target="/ppt/media/image2.png" Id="R06da6de655d04caa" /><Relationship Type="http://schemas.openxmlformats.org/officeDocument/2006/relationships/image" Target="/ppt/media/image.jpeg" Id="R6f148320851c4afe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c9169636bb14a6f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6559ca3b9e174329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06da6de655d04caa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f148320851c4afe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f0067d277664420d" /><Relationship Type="http://schemas.openxmlformats.org/officeDocument/2006/relationships/slideLayout" Target="/ppt/slideLayouts/slideLayout1.xml" Id="R48910e23e69e4d26" /><Relationship Type="http://schemas.openxmlformats.org/officeDocument/2006/relationships/slideLayout" Target="/ppt/slideLayouts/slideLayout2.xml" Id="R4cbce78892ad42e7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48910e23e69e4d26"/>
    <p:sldLayoutId xmlns:r="http://schemas.openxmlformats.org/officeDocument/2006/relationships" id="2147483650" r:id="R4cbce78892ad42e7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9e9679f7d394a6b" /><Relationship Type="http://schemas.openxmlformats.org/officeDocument/2006/relationships/notesSlide" Target="/ppt/notesSlides/notesSlide1.xml" Id="R2d4bb6117f8248ed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85b7063ddb64a8f" /><Relationship Type="http://schemas.openxmlformats.org/officeDocument/2006/relationships/notesSlide" Target="/ppt/notesSlides/notesSlide2.xml" Id="R6638c49e48f645f3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0663a3ea3ab4016" /><Relationship Type="http://schemas.openxmlformats.org/officeDocument/2006/relationships/notesSlide" Target="/ppt/notesSlides/notesSlide3.xml" Id="R5964cb1f0a20481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798f816589d4526" /><Relationship Type="http://schemas.openxmlformats.org/officeDocument/2006/relationships/notesSlide" Target="/ppt/notesSlides/notesSlide4.xml" Id="R000f4f9c47bf43b8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5cfe96910834b9b" /><Relationship Type="http://schemas.openxmlformats.org/officeDocument/2006/relationships/notesSlide" Target="/ppt/notesSlides/notesSlide5.xml" Id="Ra6dc7e3e96bd4a7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357a225d2e74aa9" /><Relationship Type="http://schemas.openxmlformats.org/officeDocument/2006/relationships/notesSlide" Target="/ppt/notesSlides/notesSlide6.xml" Id="R910975490d8c4790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2d024c9d354de8" /><Relationship Type="http://schemas.openxmlformats.org/officeDocument/2006/relationships/notesSlide" Target="/ppt/notesSlides/notesSlide7.xml" Id="R69e5e006e3914e0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9fb7bb3234849db" /><Relationship Type="http://schemas.openxmlformats.org/officeDocument/2006/relationships/notesSlide" Target="/ppt/notesSlides/notesSlide8.xml" Id="Rff54766a7ad842b7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ea9946e139e4163" /><Relationship Type="http://schemas.openxmlformats.org/officeDocument/2006/relationships/notesSlide" Target="/ppt/notesSlides/notesSlide9.xml" Id="R787d615c991e499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114651b6d88408c" /><Relationship Type="http://schemas.openxmlformats.org/officeDocument/2006/relationships/notesSlide" Target="/ppt/notesSlides/notesSlide10.xml" Id="R32781062f0174303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c27d81a89ba4655" /><Relationship Type="http://schemas.openxmlformats.org/officeDocument/2006/relationships/notesSlide" Target="/ppt/notesSlides/notesSlide11.xml" Id="R4b6e91963a8643ba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416a744624a400a" /><Relationship Type="http://schemas.openxmlformats.org/officeDocument/2006/relationships/notesSlide" Target="/ppt/notesSlides/notesSlide12.xml" Id="Re5bb6aedfa124cfb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9b37c884bc4bf8" /><Relationship Type="http://schemas.openxmlformats.org/officeDocument/2006/relationships/notesSlide" Target="/ppt/notesSlides/notesSlide13.xml" Id="R6c4f162eb6e94964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aa033470ed14d65" /><Relationship Type="http://schemas.openxmlformats.org/officeDocument/2006/relationships/notesSlide" Target="/ppt/notesSlides/notesSlide14.xml" Id="Reeccd1ccf3524ada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3b01857a5d04eed" /><Relationship Type="http://schemas.openxmlformats.org/officeDocument/2006/relationships/notesSlide" Target="/ppt/notesSlides/notesSlide15.xml" Id="R9dcd7359c64e4af6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1a0100bfa5947e7" /><Relationship Type="http://schemas.openxmlformats.org/officeDocument/2006/relationships/notesSlide" Target="/ppt/notesSlides/notesSlide16.xml" Id="Rec356b65145341b4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02929d1182541e5" /><Relationship Type="http://schemas.openxmlformats.org/officeDocument/2006/relationships/notesSlide" Target="/ppt/notesSlides/notesSlide17.xml" Id="Rd67c512a82a94ea9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94368ec90ed408c" /><Relationship Type="http://schemas.openxmlformats.org/officeDocument/2006/relationships/notesSlide" Target="/ppt/notesSlides/notesSlide18.xml" Id="Rba9822a83ceb451b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cc70552e7f4bb4" /><Relationship Type="http://schemas.openxmlformats.org/officeDocument/2006/relationships/notesSlide" Target="/ppt/notesSlides/notesSlide19.xml" Id="Rb8ba95e093504b50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1f0465e3d5b4d8f" /><Relationship Type="http://schemas.openxmlformats.org/officeDocument/2006/relationships/notesSlide" Target="/ppt/notesSlides/notesSlide20.xml" Id="Ra85e4e05c85e44fd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b141003884b4208" /><Relationship Type="http://schemas.openxmlformats.org/officeDocument/2006/relationships/notesSlide" Target="/ppt/notesSlides/notesSlide21.xml" Id="Rd63043f5d22247d7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a20194f4e274c14" /><Relationship Type="http://schemas.openxmlformats.org/officeDocument/2006/relationships/notesSlide" Target="/ppt/notesSlides/notesSlide22.xml" Id="R8d201e6ea4f84715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c4d29bad674022" /><Relationship Type="http://schemas.openxmlformats.org/officeDocument/2006/relationships/notesSlide" Target="/ppt/notesSlides/notesSlide23.xml" Id="Rac5005e935904e17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382059e2adc4b96" /><Relationship Type="http://schemas.openxmlformats.org/officeDocument/2006/relationships/notesSlide" Target="/ppt/notesSlides/notesSlide24.xml" Id="Rbafa8167e7e24cfe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68e08eab4c4415" /><Relationship Type="http://schemas.openxmlformats.org/officeDocument/2006/relationships/notesSlide" Target="/ppt/notesSlides/notesSlide25.xml" Id="R1c99f6b9ed5f41cb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a17e7b6c62475b" /><Relationship Type="http://schemas.openxmlformats.org/officeDocument/2006/relationships/notesSlide" Target="/ppt/notesSlides/notesSlide26.xml" Id="Rf7cec9f3b0054c5d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bb3543d14a4a5a" /><Relationship Type="http://schemas.openxmlformats.org/officeDocument/2006/relationships/notesSlide" Target="/ppt/notesSlides/notesSlide27.xml" Id="R49c44c6bade84939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f74e2eda44c488c" /><Relationship Type="http://schemas.openxmlformats.org/officeDocument/2006/relationships/notesSlide" Target="/ppt/notesSlides/notesSlide28.xml" Id="Ref51b60a0a0f445e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f31437b2cc940be" /><Relationship Type="http://schemas.openxmlformats.org/officeDocument/2006/relationships/notesSlide" Target="/ppt/notesSlides/notesSlide29.xml" Id="R117227c659614403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詩篇第102章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102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102:1  |  Psalms 102:1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困苦人發昏的時候，在耶和華面前吐露苦情的禱告。 耶和華啊，求你聽我的禱告， 容我的呼求達到你面前！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Prayer of the afflicted, when he is overwhelmed, and poureth out his complaint before the LORD. Hear my prayer, O LORD, and let my cry come unto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102:2  |  Psalms 102:2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我在急難的日子，求你向我側耳； 不要向我掩面！ 我呼求的日子，求你快快應允我！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Hide not thy face from me in the day when I am in trouble; incline thine ear unto me: in the day when I call answer me speedily.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102:3  |  Psalms 102:3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因為，我的年日如煙雲消滅； 我的骨頭如火把燒着。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my days are consumed like smoke, and my bones are burned as an hearth.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102:4  |  Psalms 102:4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我的心被傷，如草枯乾， 甚至我忘記吃飯。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heart is smitten, and withered like grass; so that I forget to eat my bread.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102:5  |  Psalms 102:5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因我唉哼的聲音， 我的肉緊貼骨頭。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By reason of the voice of my groaning my bones cleave to my skin.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102:6  |  Psalms 102:6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我如同曠野的鵜鶘； 我好像荒場的鴞鳥。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like a pelican of the wilderness: I am like an owl of the desert.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102:7  |  Psalms 102:7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我警醒不睡； 我像房頂上孤單的麻雀。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watch, and am as a sparrow alone upon the house top.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102:8  |  Psalms 102:8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我的仇敵終日辱罵我； 向我猖狂的人指着我賭咒。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Mine enemies reproach me all the day; and they that are mad against me are sworn against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102:9  |  Psalms 102:9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我吃過爐灰，如同吃飯； 我所喝的與眼淚攙雜。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have eaten ashes like bread, and mingled my drink with weeping,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102:10  |  Psalms 102:10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這都因你的惱恨和忿怒； 你把我拾起來，又把我摔下去。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Because of thine indignation and thy wrath: for thou hast lifted me up, and cast me down.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102:11  |  Psalms 102:11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我的年日如日影偏斜； 我也如草枯乾。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days are like a shadow that declineth; and I am withered like grass.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102:12  |  Psalms 102:12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惟你－耶和華必存到永遠； 你可記念的[名]也存到萬代。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thou, O LORD, shalt endure for ever; and thy remembrance unto all generations.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102:13  |  Psalms 102:13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你必起來憐恤錫安， 因現在是可憐她的時候， 日期已經到了。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shalt arise, and have mercy upon Zion: for the time to favour her, yea, the set time, is come.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102:14  |  Psalms 102:14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你的僕人原來喜悅她的石頭， 可憐她的塵土。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thy servants take pleasure in her stones, and favour the dust thereof.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102:15  |  Psalms 102:15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列國要敬畏耶和華的名； 世上諸王都敬畏你的榮耀。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the heathen shall fear the name of the LORD, and all the kings of the earth thy glory.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102:16  |  Psalms 102:16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因為耶和華建造了錫安， 在他榮耀裏顯現。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the LORD shall build up Zion, he shall appear in his glory.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102:17  |  Psalms 102:17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他垂聽窮人的禱告， 並不藐視他們的祈求。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will regard the prayer of the destitute, and not despise their prayer.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102:18  |  Psalms 102:18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這必為後代的人記下， 將來受造的民要讚美耶和華。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This shall be written for the generation to come: and the people which shall be created shall praise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102:19  |  Psalms 102:19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因為，他從至高的聖所垂看； 耶和華從天向地觀察，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hath looked down from the height of his sanctuary; from heaven did the LORD behold the earth;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102:20  |  Psalms 102:20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要垂聽被囚之人的歎息， 要釋放將要死的人，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hear the groaning of the prisoner; to loose those that are appointed to death;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102:21  |  Psalms 102:21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使人在錫安傳揚耶和華的名， 在耶路撒冷傳揚讚美他的話，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declare the name of the LORD in Zion, and his praise in Jerusalem;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102:22  |  Psalms 102:22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就是在萬民和列國 聚會事奉耶和華的時候。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the people are gathered together, and the kingdoms, to serve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102:23  |  Psalms 102:23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他使我的力量中道衰弱， 使我的年日短少。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weakened my strength in the way; he shortened my days.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102:24  |  Psalms 102:24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我說：我的神啊， 不要使我中年去世。 你的年數世世無窮！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said, O my God, take me not away in the midst of my days: thy years are throughout all generations.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102:25  |  Psalms 102:25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你起初立了地的根基； 天也是你手所造的。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Of old hast thou laid the foundation of the earth: and the heavens are the work of thy hands.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102:26  |  Psalms 102:26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天地都要滅沒，你卻要長存； 天地都要如外衣漸漸舊了。 你要將天地如裏衣更換， 天地就都改變了。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shall perish, but thou shalt endure: yea, all of them shall wax old like a garment; as a vesture shalt thou change them, and they shall be changed: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102:27  |  Psalms 102:27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惟有你永不改變； 你的年數沒有窮盡。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thou art the same, and thy years shall have no end.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102:28  |  Psalms 102:28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你僕人的子孫要長存； 他們的後裔要堅立在你面前。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children of thy servants shall continue, and their seed shall be established before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2026-08-26T10:32:13.6820000Z</dcterms:created>
  <dcterms:modified xsi:type="dcterms:W3CDTF">2026-08-26T10:32:13.6820000Z</dcterms:modified>
</coreProperties>
</file>