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786d66c61044fec" /><Relationship Type="http://schemas.openxmlformats.org/officeDocument/2006/relationships/extended-properties" Target="/docProps/app.xml" Id="Rdd572bbc473340a0" /><Relationship Type="http://schemas.openxmlformats.org/officeDocument/2006/relationships/officeDocument" Target="/ppt/presentation.xml" Id="Rc9e0328afb18497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376f2567e614b1e"/>
  </p:sldMasterIdLst>
  <p:notesMasterIdLst>
    <p:notesMasterId xmlns:r="http://schemas.openxmlformats.org/officeDocument/2006/relationships" r:id="Rd7b8706f804340fa"/>
  </p:notesMasterIdLst>
  <p:sldIdLst>
    <p:sldId xmlns:r="http://schemas.openxmlformats.org/officeDocument/2006/relationships" id="256" r:id="R7cd3a598e2fc4749"/>
    <p:sldId xmlns:r="http://schemas.openxmlformats.org/officeDocument/2006/relationships" id="257" r:id="Re43a826b2a4c47e0"/>
    <p:sldId xmlns:r="http://schemas.openxmlformats.org/officeDocument/2006/relationships" id="258" r:id="Ra705ba11ed5046a4"/>
    <p:sldId xmlns:r="http://schemas.openxmlformats.org/officeDocument/2006/relationships" id="259" r:id="Rcb916c293bc54315"/>
    <p:sldId xmlns:r="http://schemas.openxmlformats.org/officeDocument/2006/relationships" id="260" r:id="R694763ceb5794776"/>
    <p:sldId xmlns:r="http://schemas.openxmlformats.org/officeDocument/2006/relationships" id="261" r:id="R18a92bc5c6db4884"/>
    <p:sldId xmlns:r="http://schemas.openxmlformats.org/officeDocument/2006/relationships" id="262" r:id="R7abd0dcbab804aad"/>
    <p:sldId xmlns:r="http://schemas.openxmlformats.org/officeDocument/2006/relationships" id="263" r:id="Rb9a64b67a5444757"/>
    <p:sldId xmlns:r="http://schemas.openxmlformats.org/officeDocument/2006/relationships" id="264" r:id="R6c4fa38e8ed342b6"/>
    <p:sldId xmlns:r="http://schemas.openxmlformats.org/officeDocument/2006/relationships" id="265" r:id="Rad8294124eda4e44"/>
    <p:sldId xmlns:r="http://schemas.openxmlformats.org/officeDocument/2006/relationships" id="266" r:id="Rda5d40390eb9478f"/>
    <p:sldId xmlns:r="http://schemas.openxmlformats.org/officeDocument/2006/relationships" id="267" r:id="R09ad5918c25f424e"/>
    <p:sldId xmlns:r="http://schemas.openxmlformats.org/officeDocument/2006/relationships" id="268" r:id="Re212a48dd4234814"/>
    <p:sldId xmlns:r="http://schemas.openxmlformats.org/officeDocument/2006/relationships" id="269" r:id="Re50e3defba7e4d74"/>
    <p:sldId xmlns:r="http://schemas.openxmlformats.org/officeDocument/2006/relationships" id="270" r:id="R7e3820ea21484dbc"/>
    <p:sldId xmlns:r="http://schemas.openxmlformats.org/officeDocument/2006/relationships" id="271" r:id="R9dec39e15cbd40bd"/>
    <p:sldId xmlns:r="http://schemas.openxmlformats.org/officeDocument/2006/relationships" id="272" r:id="R98f1cce0001c449f"/>
    <p:sldId xmlns:r="http://schemas.openxmlformats.org/officeDocument/2006/relationships" id="273" r:id="R96f28ba549734013"/>
    <p:sldId xmlns:r="http://schemas.openxmlformats.org/officeDocument/2006/relationships" id="274" r:id="R7e2d20a373cd4bf3"/>
    <p:sldId xmlns:r="http://schemas.openxmlformats.org/officeDocument/2006/relationships" id="275" r:id="R9b25b8006ec543b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7f5d293d7dc4c9c" /><Relationship Type="http://schemas.openxmlformats.org/officeDocument/2006/relationships/slideMaster" Target="/ppt/slideMasters/slideMaster1.xml" Id="Re376f2567e614b1e" /><Relationship Type="http://schemas.openxmlformats.org/officeDocument/2006/relationships/notesMaster" Target="/ppt/notesMasters/notesMaster1.xml" Id="Rd7b8706f804340fa" /><Relationship Type="http://schemas.openxmlformats.org/officeDocument/2006/relationships/presProps" Target="/ppt/presProps.xml" Id="Rbb995eef05614d34" /><Relationship Type="http://schemas.openxmlformats.org/officeDocument/2006/relationships/tableStyles" Target="/ppt/tableStyles.xml" Id="R6e17fa4ff97a4d58" /><Relationship Type="http://schemas.openxmlformats.org/officeDocument/2006/relationships/slide" Target="/ppt/slides/slide1.xml" Id="R7cd3a598e2fc4749" /><Relationship Type="http://schemas.openxmlformats.org/officeDocument/2006/relationships/slide" Target="/ppt/slides/slide2.xml" Id="Re43a826b2a4c47e0" /><Relationship Type="http://schemas.openxmlformats.org/officeDocument/2006/relationships/slide" Target="/ppt/slides/slide3.xml" Id="Ra705ba11ed5046a4" /><Relationship Type="http://schemas.openxmlformats.org/officeDocument/2006/relationships/slide" Target="/ppt/slides/slide4.xml" Id="Rcb916c293bc54315" /><Relationship Type="http://schemas.openxmlformats.org/officeDocument/2006/relationships/slide" Target="/ppt/slides/slide5.xml" Id="R694763ceb5794776" /><Relationship Type="http://schemas.openxmlformats.org/officeDocument/2006/relationships/slide" Target="/ppt/slides/slide6.xml" Id="R18a92bc5c6db4884" /><Relationship Type="http://schemas.openxmlformats.org/officeDocument/2006/relationships/slide" Target="/ppt/slides/slide7.xml" Id="R7abd0dcbab804aad" /><Relationship Type="http://schemas.openxmlformats.org/officeDocument/2006/relationships/slide" Target="/ppt/slides/slide8.xml" Id="Rb9a64b67a5444757" /><Relationship Type="http://schemas.openxmlformats.org/officeDocument/2006/relationships/slide" Target="/ppt/slides/slide9.xml" Id="R6c4fa38e8ed342b6" /><Relationship Type="http://schemas.openxmlformats.org/officeDocument/2006/relationships/slide" Target="/ppt/slides/slide10.xml" Id="Rad8294124eda4e44" /><Relationship Type="http://schemas.openxmlformats.org/officeDocument/2006/relationships/slide" Target="/ppt/slides/slide11.xml" Id="Rda5d40390eb9478f" /><Relationship Type="http://schemas.openxmlformats.org/officeDocument/2006/relationships/slide" Target="/ppt/slides/slide12.xml" Id="R09ad5918c25f424e" /><Relationship Type="http://schemas.openxmlformats.org/officeDocument/2006/relationships/slide" Target="/ppt/slides/slide13.xml" Id="Re212a48dd4234814" /><Relationship Type="http://schemas.openxmlformats.org/officeDocument/2006/relationships/slide" Target="/ppt/slides/slide14.xml" Id="Re50e3defba7e4d74" /><Relationship Type="http://schemas.openxmlformats.org/officeDocument/2006/relationships/slide" Target="/ppt/slides/slide15.xml" Id="R7e3820ea21484dbc" /><Relationship Type="http://schemas.openxmlformats.org/officeDocument/2006/relationships/slide" Target="/ppt/slides/slide16.xml" Id="R9dec39e15cbd40bd" /><Relationship Type="http://schemas.openxmlformats.org/officeDocument/2006/relationships/slide" Target="/ppt/slides/slide17.xml" Id="R98f1cce0001c449f" /><Relationship Type="http://schemas.openxmlformats.org/officeDocument/2006/relationships/slide" Target="/ppt/slides/slide18.xml" Id="R96f28ba549734013" /><Relationship Type="http://schemas.openxmlformats.org/officeDocument/2006/relationships/slide" Target="/ppt/slides/slide19.xml" Id="R7e2d20a373cd4bf3" /><Relationship Type="http://schemas.openxmlformats.org/officeDocument/2006/relationships/slide" Target="/ppt/slides/slide20.xml" Id="R9b25b8006ec543b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c827b4dcbbe42d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e8f738e748642ac" /><Relationship Type="http://schemas.openxmlformats.org/officeDocument/2006/relationships/notesMaster" Target="/ppt/notesMasters/notesMaster1.xml" Id="R49979fe2e56744a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76858c74817445f" /><Relationship Type="http://schemas.openxmlformats.org/officeDocument/2006/relationships/notesMaster" Target="/ppt/notesMasters/notesMaster1.xml" Id="Re6adabc50ad84da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c14942163004f66" /><Relationship Type="http://schemas.openxmlformats.org/officeDocument/2006/relationships/notesMaster" Target="/ppt/notesMasters/notesMaster1.xml" Id="R11428e036981474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da75f179ddd42f8" /><Relationship Type="http://schemas.openxmlformats.org/officeDocument/2006/relationships/notesMaster" Target="/ppt/notesMasters/notesMaster1.xml" Id="R0bdfad26db6d425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bb36ae2bd124e31" /><Relationship Type="http://schemas.openxmlformats.org/officeDocument/2006/relationships/notesMaster" Target="/ppt/notesMasters/notesMaster1.xml" Id="R09754dd09ba14fb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77c15d404a142bc" /><Relationship Type="http://schemas.openxmlformats.org/officeDocument/2006/relationships/notesMaster" Target="/ppt/notesMasters/notesMaster1.xml" Id="R14ad20a0a52648c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d2e26760884c6e" /><Relationship Type="http://schemas.openxmlformats.org/officeDocument/2006/relationships/notesMaster" Target="/ppt/notesMasters/notesMaster1.xml" Id="R33c99b801a7840d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e94bb0fb4e541fc" /><Relationship Type="http://schemas.openxmlformats.org/officeDocument/2006/relationships/notesMaster" Target="/ppt/notesMasters/notesMaster1.xml" Id="Re32e97242b5e428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348c6750920441c" /><Relationship Type="http://schemas.openxmlformats.org/officeDocument/2006/relationships/notesMaster" Target="/ppt/notesMasters/notesMaster1.xml" Id="R890069c636654eb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63737495bc64413" /><Relationship Type="http://schemas.openxmlformats.org/officeDocument/2006/relationships/notesMaster" Target="/ppt/notesMasters/notesMaster1.xml" Id="Rec9f39e9c8744b2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a33554f0c024651" /><Relationship Type="http://schemas.openxmlformats.org/officeDocument/2006/relationships/notesMaster" Target="/ppt/notesMasters/notesMaster1.xml" Id="Rf8cbc69f5ce24b7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4c9bc6bbc74dc2" /><Relationship Type="http://schemas.openxmlformats.org/officeDocument/2006/relationships/notesMaster" Target="/ppt/notesMasters/notesMaster1.xml" Id="R3264e3bba4f74cb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23db7f66ee54fca" /><Relationship Type="http://schemas.openxmlformats.org/officeDocument/2006/relationships/notesMaster" Target="/ppt/notesMasters/notesMaster1.xml" Id="R9558f97b148448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569aa43bba9430e" /><Relationship Type="http://schemas.openxmlformats.org/officeDocument/2006/relationships/notesMaster" Target="/ppt/notesMasters/notesMaster1.xml" Id="Rf7acf3dd8a8145c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32b62ae26e546be" /><Relationship Type="http://schemas.openxmlformats.org/officeDocument/2006/relationships/notesMaster" Target="/ppt/notesMasters/notesMaster1.xml" Id="R5bf72231a0494a6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0d91de15b7c48a5" /><Relationship Type="http://schemas.openxmlformats.org/officeDocument/2006/relationships/notesMaster" Target="/ppt/notesMasters/notesMaster1.xml" Id="Rf558a5b0a96f418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4798706f35147d3" /><Relationship Type="http://schemas.openxmlformats.org/officeDocument/2006/relationships/notesMaster" Target="/ppt/notesMasters/notesMaster1.xml" Id="R97098aa20143447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0819119d7d04544" /><Relationship Type="http://schemas.openxmlformats.org/officeDocument/2006/relationships/notesMaster" Target="/ppt/notesMasters/notesMaster1.xml" Id="R12df4f71d21f4a6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5593878b34a4db0" /><Relationship Type="http://schemas.openxmlformats.org/officeDocument/2006/relationships/notesMaster" Target="/ppt/notesMasters/notesMaster1.xml" Id="Rbe0533166bd5421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55f7415e1b549db" /><Relationship Type="http://schemas.openxmlformats.org/officeDocument/2006/relationships/notesMaster" Target="/ppt/notesMasters/notesMaster1.xml" Id="R2734529362d7429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101b6177ddb46ff" /><Relationship Type="http://schemas.openxmlformats.org/officeDocument/2006/relationships/image" Target="/ppt/media/image.png" Id="Ra292ace53d6f422d" /><Relationship Type="http://schemas.openxmlformats.org/officeDocument/2006/relationships/image" Target="/ppt/media/image2.png" Id="Rfa19de1067f14541" /><Relationship Type="http://schemas.openxmlformats.org/officeDocument/2006/relationships/image" Target="/ppt/media/image.jpeg" Id="Rcf004c27c02d4a1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bd0dcc950bd4dd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292ace53d6f422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a19de1067f1454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004c27c02d4a1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1024996bf7445dc" /><Relationship Type="http://schemas.openxmlformats.org/officeDocument/2006/relationships/slideLayout" Target="/ppt/slideLayouts/slideLayout1.xml" Id="Rd006368192ca4afe" /><Relationship Type="http://schemas.openxmlformats.org/officeDocument/2006/relationships/slideLayout" Target="/ppt/slideLayouts/slideLayout2.xml" Id="Ra638ef246c0a480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006368192ca4afe"/>
    <p:sldLayoutId xmlns:r="http://schemas.openxmlformats.org/officeDocument/2006/relationships" id="2147483650" r:id="Ra638ef246c0a480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195fec5f074cf4" /><Relationship Type="http://schemas.openxmlformats.org/officeDocument/2006/relationships/notesSlide" Target="/ppt/notesSlides/notesSlide1.xml" Id="R2c8002f1b07e43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5cc84c74324ba1" /><Relationship Type="http://schemas.openxmlformats.org/officeDocument/2006/relationships/notesSlide" Target="/ppt/notesSlides/notesSlide2.xml" Id="R1efe863fb28841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88bc14f6d54812" /><Relationship Type="http://schemas.openxmlformats.org/officeDocument/2006/relationships/notesSlide" Target="/ppt/notesSlides/notesSlide3.xml" Id="R3b284dc3765f4a6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eac4065ea84da5" /><Relationship Type="http://schemas.openxmlformats.org/officeDocument/2006/relationships/notesSlide" Target="/ppt/notesSlides/notesSlide4.xml" Id="Re11da1d1a1e143f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b77085476c4152" /><Relationship Type="http://schemas.openxmlformats.org/officeDocument/2006/relationships/notesSlide" Target="/ppt/notesSlides/notesSlide5.xml" Id="R63e86cd297b94a3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fbb23f72444d27" /><Relationship Type="http://schemas.openxmlformats.org/officeDocument/2006/relationships/notesSlide" Target="/ppt/notesSlides/notesSlide6.xml" Id="Rd5996cf43b6f436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f0becf1f804831" /><Relationship Type="http://schemas.openxmlformats.org/officeDocument/2006/relationships/notesSlide" Target="/ppt/notesSlides/notesSlide7.xml" Id="Rc27d8b5d8d9449e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4d1cfb8a5a45f8" /><Relationship Type="http://schemas.openxmlformats.org/officeDocument/2006/relationships/notesSlide" Target="/ppt/notesSlides/notesSlide8.xml" Id="Rc120a580abf246f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5cbe58f66f44c5" /><Relationship Type="http://schemas.openxmlformats.org/officeDocument/2006/relationships/notesSlide" Target="/ppt/notesSlides/notesSlide9.xml" Id="Rbd6b5a3901d447a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7279349d434b3c" /><Relationship Type="http://schemas.openxmlformats.org/officeDocument/2006/relationships/notesSlide" Target="/ppt/notesSlides/notesSlide10.xml" Id="R1a5923fe2ed6462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f5df58275a491c" /><Relationship Type="http://schemas.openxmlformats.org/officeDocument/2006/relationships/notesSlide" Target="/ppt/notesSlides/notesSlide11.xml" Id="R811705e9ab7440b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e20c1433014598" /><Relationship Type="http://schemas.openxmlformats.org/officeDocument/2006/relationships/notesSlide" Target="/ppt/notesSlides/notesSlide12.xml" Id="R8944d49c5d6a4df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a5e280b3bc4d36" /><Relationship Type="http://schemas.openxmlformats.org/officeDocument/2006/relationships/notesSlide" Target="/ppt/notesSlides/notesSlide13.xml" Id="R079bf5aeda114fe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8cc126bcb248e3" /><Relationship Type="http://schemas.openxmlformats.org/officeDocument/2006/relationships/notesSlide" Target="/ppt/notesSlides/notesSlide14.xml" Id="Rb2b2530d7a16458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16189f9d99475e" /><Relationship Type="http://schemas.openxmlformats.org/officeDocument/2006/relationships/notesSlide" Target="/ppt/notesSlides/notesSlide15.xml" Id="Reaf6c04cde484f9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5428099f164f25" /><Relationship Type="http://schemas.openxmlformats.org/officeDocument/2006/relationships/notesSlide" Target="/ppt/notesSlides/notesSlide16.xml" Id="Rbb7f694dc6ab43e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e0c201778f4247" /><Relationship Type="http://schemas.openxmlformats.org/officeDocument/2006/relationships/notesSlide" Target="/ppt/notesSlides/notesSlide17.xml" Id="R917d13e1a0904f1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e0bc463b354f11" /><Relationship Type="http://schemas.openxmlformats.org/officeDocument/2006/relationships/notesSlide" Target="/ppt/notesSlides/notesSlide18.xml" Id="R71f2b72f73594fe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188400ce85496d" /><Relationship Type="http://schemas.openxmlformats.org/officeDocument/2006/relationships/notesSlide" Target="/ppt/notesSlides/notesSlide19.xml" Id="R17f54235883c48d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a3b482bde24eb4" /><Relationship Type="http://schemas.openxmlformats.org/officeDocument/2006/relationships/notesSlide" Target="/ppt/notesSlides/notesSlide20.xml" Id="Re48050b2531c492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  |  Hosea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以色列人哪，你們當聽耶和華的話。 耶和華與這地的居民爭辯， 因這地上無誠實， 無良善，無人認識神。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the word of the LORD, ye children of Israel: for the LORD hath a controversy with the inhabitants of the land, because there is no truth, nor mercy, nor knowledge of God in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4:2  |  Hosea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但起[假]誓，不踐前言， 殺害，偷盜，姦淫，行強暴， 殺人流血，接連不斷。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swearing, and lying, and killing, and stealing, and committing adultery, they break out, and blood toucheth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4:3  |  Hosea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因此，這地悲哀， 其上的民、田野的獸、 空中的鳥必都衰微， 海中的魚也必消滅。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the land mourn, and every one that dwelleth therein shall languish, with the beasts of the field, and with the fowls of heaven; yea, the fishes of the sea also shall be taken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4:4  |  Hosea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然而，人都不必爭辯，也不必指責， 因為這民與抗拒祭司的人一樣。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let no man strive, nor reprove another: for thy people are as they that strive with the priest.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4:5  |  Hosea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你這祭司必日間跌倒； 先知也必夜間與你一同跌倒； 我必滅絕你的母親。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shalt thou fall in the day, and the prophet also shall fall with thee in the night, and I will destroy thy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4:6  |  Hosea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我的民因無知識而滅亡。 你棄掉知識， 我也必棄掉你， 使你不再給我作祭司。 你既忘了你神的律法， 我也必忘記你的兒女。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people are destroyed for lack of knowledge: because thou hast rejected knowledge, I will also reject thee, that thou shalt be no priest to me: seeing thou hast forgotten the law of thy God, I will also forget thy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4:7  |  Hosea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祭司越發增多，就越發得罪我； 我必使他們的榮耀變為羞辱。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they were increased, so they sinned against me: therefore will I change their glory into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4:8  |  Hosea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他們吃我民的[贖]罪[祭]， 滿心願意我民犯罪。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eat up the sin of my people, and they set their heart on their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4:9  |  Hosea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將來民如何， 祭司也必如何； 我必因他們所行的懲罰他們， 照他們所做的報應他們。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shall be, like people, like priest: and I will punish them for their ways, and reward them their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4:10  |  Hosea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他們吃，卻不得飽； 行淫，而不得立後； 因為他們離棄耶和華， 不遵[他的命]。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shall eat, and not have enough: they shall commit whoredom, and shall not increase: because they have left off to take heed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4:11  |  Hosea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姦淫和酒，並新酒， 奪去人的心。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Whoredom and wine and new wine take away the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4:12  |  Hosea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我的民求問木偶， 以為木杖能指示他們； 因為他們的淫心使他們失迷， 他們就行淫離棄神， 不守約束，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people ask counsel at their stocks, and their staff declareth unto them: for the spirit of whoredoms hath caused them to err, and they have gone a whoring from under their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4:13  |  Hosea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在各山頂，各高岡的橡樹、 楊樹、栗樹之下，獻祭燒香， 因為樹影美好。 所以，你們的女兒淫亂， 你們的新婦行淫。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sacrifice upon the tops of the mountains, and burn incense upon the hills, under oaks and poplars and elms, because the shadow thereof is good: therefore your daughters shall commit whoredom, and your spouses shall commit adultery.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4:14  |  Hosea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你們的女兒淫亂， 你們的新婦行淫， 我卻不懲罰她們； 因為你們自己離群與娼妓同居， 與妓女一同獻祭。 這無知的民必致傾倒。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punish your daughters when they commit whoredom, nor your spouses when they commit adultery: for themselves are separated with whores, and they sacrifice with harlots: therefore the people that doth not understand shall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4:15  |  Hosea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以色列啊，你雖然行淫， 猶大卻不可犯罪。 不要往吉甲去， 不要上到伯‧亞文， 也不要指着永生的耶和華起誓。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thou, Israel, play the harlot, yet let not Judah offend; and come not ye unto Gilgal, neither go ye up to Beth-aven, nor swear, The LORD liveth.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4:16  |  Hosea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以色列倔強， 猶如倔強的母牛； 現在耶和華要放他們， 如同放羊羔在寬闊之地。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Israel slideth back as a backsliding heifer: now the LORD will feed them as a lamb in a large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4:17  |  Hosea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以法蓮親近偶像， 任憑他吧！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is joined to idols: let him alone.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4:18  |  Hosea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他們所喝的已經發酸， 他們時常行淫， 他們的官長最愛羞恥的事。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drink is sour: they have committed whoredom continually: her rulers with shame do love, Give 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4:19  |  Hosea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風把他們裹在翅膀裏； 他們因所獻的祭必致蒙羞。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wind hath bound her up in her wings, and they shall be ashamed because of their sacrifices.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2026-08-26T10:47:02.5430000Z</dcterms:created>
  <dcterms:modified xsi:type="dcterms:W3CDTF">2026-08-26T10:47:02.5430000Z</dcterms:modified>
</coreProperties>
</file>