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4baabd8c1ac47a1" /><Relationship Type="http://schemas.openxmlformats.org/officeDocument/2006/relationships/extended-properties" Target="/docProps/app.xml" Id="R0b66d4bb2cd64899" /><Relationship Type="http://schemas.openxmlformats.org/officeDocument/2006/relationships/officeDocument" Target="/ppt/presentation.xml" Id="R080615665a8849c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f471506b9db46cf"/>
  </p:sldMasterIdLst>
  <p:notesMasterIdLst>
    <p:notesMasterId xmlns:r="http://schemas.openxmlformats.org/officeDocument/2006/relationships" r:id="R7b54a5f10f7048d4"/>
  </p:notesMasterIdLst>
  <p:sldIdLst>
    <p:sldId xmlns:r="http://schemas.openxmlformats.org/officeDocument/2006/relationships" id="256" r:id="R383ced995e2d4183"/>
    <p:sldId xmlns:r="http://schemas.openxmlformats.org/officeDocument/2006/relationships" id="257" r:id="Re99bb121837d40d5"/>
    <p:sldId xmlns:r="http://schemas.openxmlformats.org/officeDocument/2006/relationships" id="258" r:id="Rf62070ca2c7d49ab"/>
    <p:sldId xmlns:r="http://schemas.openxmlformats.org/officeDocument/2006/relationships" id="259" r:id="R52e545e3be194da4"/>
    <p:sldId xmlns:r="http://schemas.openxmlformats.org/officeDocument/2006/relationships" id="260" r:id="Rc1c77d97eaf44573"/>
    <p:sldId xmlns:r="http://schemas.openxmlformats.org/officeDocument/2006/relationships" id="261" r:id="Rd8d9b1c33dfd42de"/>
    <p:sldId xmlns:r="http://schemas.openxmlformats.org/officeDocument/2006/relationships" id="262" r:id="Rc591bd8e2eda48de"/>
    <p:sldId xmlns:r="http://schemas.openxmlformats.org/officeDocument/2006/relationships" id="263" r:id="Rd533c3af4ff64a37"/>
    <p:sldId xmlns:r="http://schemas.openxmlformats.org/officeDocument/2006/relationships" id="264" r:id="Rd966a125ee6f4e5b"/>
    <p:sldId xmlns:r="http://schemas.openxmlformats.org/officeDocument/2006/relationships" id="265" r:id="Raefe8ab7df9c4fe0"/>
    <p:sldId xmlns:r="http://schemas.openxmlformats.org/officeDocument/2006/relationships" id="266" r:id="R0fd66b7d0db94a18"/>
    <p:sldId xmlns:r="http://schemas.openxmlformats.org/officeDocument/2006/relationships" id="267" r:id="R0cf239ac4bf34aa9"/>
    <p:sldId xmlns:r="http://schemas.openxmlformats.org/officeDocument/2006/relationships" id="268" r:id="Rd103b322c1b64d1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8739b5e0e174da0" /><Relationship Type="http://schemas.openxmlformats.org/officeDocument/2006/relationships/slideMaster" Target="/ppt/slideMasters/slideMaster1.xml" Id="Ref471506b9db46cf" /><Relationship Type="http://schemas.openxmlformats.org/officeDocument/2006/relationships/notesMaster" Target="/ppt/notesMasters/notesMaster1.xml" Id="R7b54a5f10f7048d4" /><Relationship Type="http://schemas.openxmlformats.org/officeDocument/2006/relationships/presProps" Target="/ppt/presProps.xml" Id="Re6d02975902e4fb8" /><Relationship Type="http://schemas.openxmlformats.org/officeDocument/2006/relationships/tableStyles" Target="/ppt/tableStyles.xml" Id="R59a788d5e93141ff" /><Relationship Type="http://schemas.openxmlformats.org/officeDocument/2006/relationships/slide" Target="/ppt/slides/slide1.xml" Id="R383ced995e2d4183" /><Relationship Type="http://schemas.openxmlformats.org/officeDocument/2006/relationships/slide" Target="/ppt/slides/slide2.xml" Id="Re99bb121837d40d5" /><Relationship Type="http://schemas.openxmlformats.org/officeDocument/2006/relationships/slide" Target="/ppt/slides/slide3.xml" Id="Rf62070ca2c7d49ab" /><Relationship Type="http://schemas.openxmlformats.org/officeDocument/2006/relationships/slide" Target="/ppt/slides/slide4.xml" Id="R52e545e3be194da4" /><Relationship Type="http://schemas.openxmlformats.org/officeDocument/2006/relationships/slide" Target="/ppt/slides/slide5.xml" Id="Rc1c77d97eaf44573" /><Relationship Type="http://schemas.openxmlformats.org/officeDocument/2006/relationships/slide" Target="/ppt/slides/slide6.xml" Id="Rd8d9b1c33dfd42de" /><Relationship Type="http://schemas.openxmlformats.org/officeDocument/2006/relationships/slide" Target="/ppt/slides/slide7.xml" Id="Rc591bd8e2eda48de" /><Relationship Type="http://schemas.openxmlformats.org/officeDocument/2006/relationships/slide" Target="/ppt/slides/slide8.xml" Id="Rd533c3af4ff64a37" /><Relationship Type="http://schemas.openxmlformats.org/officeDocument/2006/relationships/slide" Target="/ppt/slides/slide9.xml" Id="Rd966a125ee6f4e5b" /><Relationship Type="http://schemas.openxmlformats.org/officeDocument/2006/relationships/slide" Target="/ppt/slides/slide10.xml" Id="Raefe8ab7df9c4fe0" /><Relationship Type="http://schemas.openxmlformats.org/officeDocument/2006/relationships/slide" Target="/ppt/slides/slide11.xml" Id="R0fd66b7d0db94a18" /><Relationship Type="http://schemas.openxmlformats.org/officeDocument/2006/relationships/slide" Target="/ppt/slides/slide12.xml" Id="R0cf239ac4bf34aa9" /><Relationship Type="http://schemas.openxmlformats.org/officeDocument/2006/relationships/slide" Target="/ppt/slides/slide13.xml" Id="Rd103b322c1b64d1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00efe9db0c8454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4d160f7dac74e53" /><Relationship Type="http://schemas.openxmlformats.org/officeDocument/2006/relationships/notesMaster" Target="/ppt/notesMasters/notesMaster1.xml" Id="R2aa313451b094e9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04bd8abeb764fc7" /><Relationship Type="http://schemas.openxmlformats.org/officeDocument/2006/relationships/notesMaster" Target="/ppt/notesMasters/notesMaster1.xml" Id="Rb8a0ebcc4704480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e1517b701d34c5f" /><Relationship Type="http://schemas.openxmlformats.org/officeDocument/2006/relationships/notesMaster" Target="/ppt/notesMasters/notesMaster1.xml" Id="R213f608cccca46c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4a80024f88f4407" /><Relationship Type="http://schemas.openxmlformats.org/officeDocument/2006/relationships/notesMaster" Target="/ppt/notesMasters/notesMaster1.xml" Id="Rb12b74199b394e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e3112d566b042d3" /><Relationship Type="http://schemas.openxmlformats.org/officeDocument/2006/relationships/notesMaster" Target="/ppt/notesMasters/notesMaster1.xml" Id="R29144a017e014fa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24af8ab5bb54563" /><Relationship Type="http://schemas.openxmlformats.org/officeDocument/2006/relationships/notesMaster" Target="/ppt/notesMasters/notesMaster1.xml" Id="R547eaa93b3b74e5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fbbc36d38b24d3e" /><Relationship Type="http://schemas.openxmlformats.org/officeDocument/2006/relationships/notesMaster" Target="/ppt/notesMasters/notesMaster1.xml" Id="Rdd5d4ca9193e494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484402cd90c49d5" /><Relationship Type="http://schemas.openxmlformats.org/officeDocument/2006/relationships/notesMaster" Target="/ppt/notesMasters/notesMaster1.xml" Id="Rff401fca300d47c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814b8b6a39d49c8" /><Relationship Type="http://schemas.openxmlformats.org/officeDocument/2006/relationships/notesMaster" Target="/ppt/notesMasters/notesMaster1.xml" Id="R8ccc50d7d0f947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3b427ce2c1e478f" /><Relationship Type="http://schemas.openxmlformats.org/officeDocument/2006/relationships/notesMaster" Target="/ppt/notesMasters/notesMaster1.xml" Id="R7296766edefe453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10efd17fb424270" /><Relationship Type="http://schemas.openxmlformats.org/officeDocument/2006/relationships/notesMaster" Target="/ppt/notesMasters/notesMaster1.xml" Id="R87ed5c65386b4b9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27d647d8f4a4bfb" /><Relationship Type="http://schemas.openxmlformats.org/officeDocument/2006/relationships/notesMaster" Target="/ppt/notesMasters/notesMaster1.xml" Id="R0bd437c81101432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675be90eca14df5" /><Relationship Type="http://schemas.openxmlformats.org/officeDocument/2006/relationships/notesMaster" Target="/ppt/notesMasters/notesMaster1.xml" Id="R05d186cfe6d1406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b973699970423d" /><Relationship Type="http://schemas.openxmlformats.org/officeDocument/2006/relationships/image" Target="/ppt/media/image.png" Id="R509e7bc19da843dc" /><Relationship Type="http://schemas.openxmlformats.org/officeDocument/2006/relationships/image" Target="/ppt/media/image2.png" Id="R083c17124f8d43ac" /><Relationship Type="http://schemas.openxmlformats.org/officeDocument/2006/relationships/image" Target="/ppt/media/image.jpeg" Id="Ra41369577bc8403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7e2c7a9eed479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09e7bc19da843d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83c17124f8d43a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1369577bc8403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8f9dcb9d8174e9e" /><Relationship Type="http://schemas.openxmlformats.org/officeDocument/2006/relationships/slideLayout" Target="/ppt/slideLayouts/slideLayout1.xml" Id="R4baf6a913166465b" /><Relationship Type="http://schemas.openxmlformats.org/officeDocument/2006/relationships/slideLayout" Target="/ppt/slideLayouts/slideLayout2.xml" Id="Rdc115afcc3be4d8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baf6a913166465b"/>
    <p:sldLayoutId xmlns:r="http://schemas.openxmlformats.org/officeDocument/2006/relationships" id="2147483650" r:id="Rdc115afcc3be4d8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3b66bc8e0a4943" /><Relationship Type="http://schemas.openxmlformats.org/officeDocument/2006/relationships/notesSlide" Target="/ppt/notesSlides/notesSlide1.xml" Id="R627429a57915443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1aad7a9c794b1e" /><Relationship Type="http://schemas.openxmlformats.org/officeDocument/2006/relationships/notesSlide" Target="/ppt/notesSlides/notesSlide2.xml" Id="R87e9314989de408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c2079a09764f3e" /><Relationship Type="http://schemas.openxmlformats.org/officeDocument/2006/relationships/notesSlide" Target="/ppt/notesSlides/notesSlide3.xml" Id="R5947deadc07141c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2c064cc7b49b4" /><Relationship Type="http://schemas.openxmlformats.org/officeDocument/2006/relationships/notesSlide" Target="/ppt/notesSlides/notesSlide4.xml" Id="R89201eab11914ad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d0b9aa1473446d" /><Relationship Type="http://schemas.openxmlformats.org/officeDocument/2006/relationships/notesSlide" Target="/ppt/notesSlides/notesSlide5.xml" Id="Rb75951b5396247b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1afe0217f04aa7" /><Relationship Type="http://schemas.openxmlformats.org/officeDocument/2006/relationships/notesSlide" Target="/ppt/notesSlides/notesSlide6.xml" Id="R18a79c9ac226432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c56e1884894eeb" /><Relationship Type="http://schemas.openxmlformats.org/officeDocument/2006/relationships/notesSlide" Target="/ppt/notesSlides/notesSlide7.xml" Id="R8ed09c2ead1f4dd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72bf1ff22451b" /><Relationship Type="http://schemas.openxmlformats.org/officeDocument/2006/relationships/notesSlide" Target="/ppt/notesSlides/notesSlide8.xml" Id="Rb2e0df3a185e4d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c475c85ff4c85" /><Relationship Type="http://schemas.openxmlformats.org/officeDocument/2006/relationships/notesSlide" Target="/ppt/notesSlides/notesSlide9.xml" Id="R7b87e1dfdb554ad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604e60d0a4428d" /><Relationship Type="http://schemas.openxmlformats.org/officeDocument/2006/relationships/notesSlide" Target="/ppt/notesSlides/notesSlide10.xml" Id="R98aea18382ed4a8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cefcc0cccf4110" /><Relationship Type="http://schemas.openxmlformats.org/officeDocument/2006/relationships/notesSlide" Target="/ppt/notesSlides/notesSlide11.xml" Id="R5b4845c58daf404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10dc0278484348" /><Relationship Type="http://schemas.openxmlformats.org/officeDocument/2006/relationships/notesSlide" Target="/ppt/notesSlides/notesSlide12.xml" Id="R950f12c97a24441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5a002cc57f47da" /><Relationship Type="http://schemas.openxmlformats.org/officeDocument/2006/relationships/notesSlide" Target="/ppt/notesSlides/notesSlide13.xml" Id="R7f3fcf49983f46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60:1  |  Psalms 60:1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大衛與兩河間的亞蘭並瑣巴的亞蘭爭戰的時候，約押轉回，在鹽谷攻擊以東，殺了一萬二千人。那時，大衛作這金詩，叫人學習，交與伶長。調用為證的百合花。 神啊，你丟棄了我們，使我們破敗； 你向我們發怒，求你使我們復興！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Shushan-eduth, Michtam of David, to teach; when he strove with Aram-naharaim and with Aram-zobah, when Joab returned, and smote of Edom in the valley of salt twelve thousand. O God, thou hast cast us off, thou hast scattered us, thou hast been displeased; O turn thyself to us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60:2  |  Psalms 60:2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你使地震動，而且崩裂； 求你將裂口醫好，因為地搖動。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made the earth to tremble; thou hast broken it: heal the breaches thereof; for it shaketh.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60:3  |  Psalms 60:3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你叫你的民遇見艱難； 你叫我們喝那使人東倒西歪的酒。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shewed thy people hard things: thou hast made us to drink the wine of astonishment.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60:4  |  Psalms 60:4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你把旌旗賜給敬畏你的人， 可以為真理揚起來。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given a banner to them that fear thee, that it may be displayed because of the truth.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60:5  |  Psalms 60:5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求你應允我們，用右手拯救我們， 好叫你所親愛的人得救。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thy beloved may be delivered; save with thy right hand, and hear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60:6  |  Psalms 60:6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神已經指着他的聖潔說：我要歡樂； 我要分開示劍，丈量疏割谷。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hath spoken in his holiness; I will rejoice, I will divide Shechem, and mete out the valley of Succoth.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60:7  |  Psalms 60:7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基列是我的，瑪拿西也是我的。 以法蓮是護衛我頭的； 猶大是我的杖。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Gilead is mine, and Manasseh is mine; Ephraim also is the strength of mine head; Judah is my lawgiver;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60:8  |  Psalms 60:8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摩押是我的沐浴盆； 我要向以東拋鞋。 非利士啊，你還能因我歡呼嗎？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Moab is my washpot; over Edom will I cast out my shoe: Philistia, triumph thou because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60:9  |  Psalms 60:9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誰能領我進堅固城？ 誰能引我到以東地？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will bring me into the strong city? who will lead me into Edom?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60:10  |  Psalms 60:10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神啊，你不是丟棄了我們嗎？ 神啊，你不和我們的軍兵同去嗎？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not thou, O God, which hadst cast us off? and thou, O God, which didst not go out with our armies?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60:11  |  Psalms 60:11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求你幫助我們攻擊敵人， 因為人的幫助是枉然的。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us help from trouble: for vain is the help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60:12  |  Psalms 60:12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我們倚靠神才得施展大能， 因為踐踏我們敵人的就是他。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Through God we shall do valiantly: for he it is that shall tread down our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2026-08-26T10:30:30.7330000Z</dcterms:created>
  <dcterms:modified xsi:type="dcterms:W3CDTF">2026-08-26T10:30:30.7330000Z</dcterms:modified>
</coreProperties>
</file>