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6ae7b4051bb4735" /><Relationship Type="http://schemas.openxmlformats.org/officeDocument/2006/relationships/extended-properties" Target="/docProps/app.xml" Id="Rbee5604c823a4678" /><Relationship Type="http://schemas.openxmlformats.org/officeDocument/2006/relationships/officeDocument" Target="/ppt/presentation.xml" Id="Rf0bf33c5754045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d05d3d813494144"/>
  </p:sldMasterIdLst>
  <p:notesMasterIdLst>
    <p:notesMasterId xmlns:r="http://schemas.openxmlformats.org/officeDocument/2006/relationships" r:id="Rcea1c6220c294337"/>
  </p:notesMasterIdLst>
  <p:sldIdLst>
    <p:sldId xmlns:r="http://schemas.openxmlformats.org/officeDocument/2006/relationships" id="256" r:id="R494d3ca35e8e452d"/>
    <p:sldId xmlns:r="http://schemas.openxmlformats.org/officeDocument/2006/relationships" id="257" r:id="R26970dbfb1e346f1"/>
    <p:sldId xmlns:r="http://schemas.openxmlformats.org/officeDocument/2006/relationships" id="258" r:id="R7c1707f6f81948f6"/>
    <p:sldId xmlns:r="http://schemas.openxmlformats.org/officeDocument/2006/relationships" id="259" r:id="Raf35ae70290a4fe8"/>
    <p:sldId xmlns:r="http://schemas.openxmlformats.org/officeDocument/2006/relationships" id="260" r:id="Ra337828131514903"/>
    <p:sldId xmlns:r="http://schemas.openxmlformats.org/officeDocument/2006/relationships" id="261" r:id="R5e89525d71cd4ae8"/>
    <p:sldId xmlns:r="http://schemas.openxmlformats.org/officeDocument/2006/relationships" id="262" r:id="Rdebffdaa1b244976"/>
    <p:sldId xmlns:r="http://schemas.openxmlformats.org/officeDocument/2006/relationships" id="263" r:id="R888e0288a5e84f11"/>
    <p:sldId xmlns:r="http://schemas.openxmlformats.org/officeDocument/2006/relationships" id="264" r:id="R0c8630d1ad0f494c"/>
    <p:sldId xmlns:r="http://schemas.openxmlformats.org/officeDocument/2006/relationships" id="265" r:id="R6a71b99229284c87"/>
    <p:sldId xmlns:r="http://schemas.openxmlformats.org/officeDocument/2006/relationships" id="266" r:id="R9d0308c979014471"/>
    <p:sldId xmlns:r="http://schemas.openxmlformats.org/officeDocument/2006/relationships" id="267" r:id="R64ec54fc07604f46"/>
    <p:sldId xmlns:r="http://schemas.openxmlformats.org/officeDocument/2006/relationships" id="268" r:id="Rf19b4486c6f74045"/>
    <p:sldId xmlns:r="http://schemas.openxmlformats.org/officeDocument/2006/relationships" id="269" r:id="Rb57c8af7a26b404a"/>
    <p:sldId xmlns:r="http://schemas.openxmlformats.org/officeDocument/2006/relationships" id="270" r:id="Rac27476350104332"/>
    <p:sldId xmlns:r="http://schemas.openxmlformats.org/officeDocument/2006/relationships" id="271" r:id="R97db605771e8448b"/>
    <p:sldId xmlns:r="http://schemas.openxmlformats.org/officeDocument/2006/relationships" id="272" r:id="Rcd3be5780cdc4add"/>
    <p:sldId xmlns:r="http://schemas.openxmlformats.org/officeDocument/2006/relationships" id="273" r:id="R8549be7a82104373"/>
    <p:sldId xmlns:r="http://schemas.openxmlformats.org/officeDocument/2006/relationships" id="274" r:id="Rd3110492deeb4c27"/>
    <p:sldId xmlns:r="http://schemas.openxmlformats.org/officeDocument/2006/relationships" id="275" r:id="R5d849850ea964062"/>
    <p:sldId xmlns:r="http://schemas.openxmlformats.org/officeDocument/2006/relationships" id="276" r:id="Ra48280ac63004b61"/>
    <p:sldId xmlns:r="http://schemas.openxmlformats.org/officeDocument/2006/relationships" id="277" r:id="R3cd4e96656954e94"/>
    <p:sldId xmlns:r="http://schemas.openxmlformats.org/officeDocument/2006/relationships" id="278" r:id="R4457ed90dd12410b"/>
    <p:sldId xmlns:r="http://schemas.openxmlformats.org/officeDocument/2006/relationships" id="279" r:id="R000341fb5bb94719"/>
    <p:sldId xmlns:r="http://schemas.openxmlformats.org/officeDocument/2006/relationships" id="280" r:id="R5aaf36c09cf64aad"/>
    <p:sldId xmlns:r="http://schemas.openxmlformats.org/officeDocument/2006/relationships" id="281" r:id="R89acb541d2f74abe"/>
    <p:sldId xmlns:r="http://schemas.openxmlformats.org/officeDocument/2006/relationships" id="282" r:id="R21b3d29e2c1c43cc"/>
    <p:sldId xmlns:r="http://schemas.openxmlformats.org/officeDocument/2006/relationships" id="283" r:id="Rc17f53e9729144b5"/>
    <p:sldId xmlns:r="http://schemas.openxmlformats.org/officeDocument/2006/relationships" id="284" r:id="R1b6cfeb930744a32"/>
    <p:sldId xmlns:r="http://schemas.openxmlformats.org/officeDocument/2006/relationships" id="285" r:id="Rfe004991925b43f4"/>
    <p:sldId xmlns:r="http://schemas.openxmlformats.org/officeDocument/2006/relationships" id="286" r:id="R65a03cbbea2c4eb2"/>
    <p:sldId xmlns:r="http://schemas.openxmlformats.org/officeDocument/2006/relationships" id="287" r:id="Rdc1f8551e8c4466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9e4158f337241ee" /><Relationship Type="http://schemas.openxmlformats.org/officeDocument/2006/relationships/slideMaster" Target="/ppt/slideMasters/slideMaster1.xml" Id="R0d05d3d813494144" /><Relationship Type="http://schemas.openxmlformats.org/officeDocument/2006/relationships/notesMaster" Target="/ppt/notesMasters/notesMaster1.xml" Id="Rcea1c6220c294337" /><Relationship Type="http://schemas.openxmlformats.org/officeDocument/2006/relationships/presProps" Target="/ppt/presProps.xml" Id="R63541c8b85064d90" /><Relationship Type="http://schemas.openxmlformats.org/officeDocument/2006/relationships/tableStyles" Target="/ppt/tableStyles.xml" Id="Rf797130929864ae1" /><Relationship Type="http://schemas.openxmlformats.org/officeDocument/2006/relationships/slide" Target="/ppt/slides/slide1.xml" Id="R494d3ca35e8e452d" /><Relationship Type="http://schemas.openxmlformats.org/officeDocument/2006/relationships/slide" Target="/ppt/slides/slide2.xml" Id="R26970dbfb1e346f1" /><Relationship Type="http://schemas.openxmlformats.org/officeDocument/2006/relationships/slide" Target="/ppt/slides/slide3.xml" Id="R7c1707f6f81948f6" /><Relationship Type="http://schemas.openxmlformats.org/officeDocument/2006/relationships/slide" Target="/ppt/slides/slide4.xml" Id="Raf35ae70290a4fe8" /><Relationship Type="http://schemas.openxmlformats.org/officeDocument/2006/relationships/slide" Target="/ppt/slides/slide5.xml" Id="Ra337828131514903" /><Relationship Type="http://schemas.openxmlformats.org/officeDocument/2006/relationships/slide" Target="/ppt/slides/slide6.xml" Id="R5e89525d71cd4ae8" /><Relationship Type="http://schemas.openxmlformats.org/officeDocument/2006/relationships/slide" Target="/ppt/slides/slide7.xml" Id="Rdebffdaa1b244976" /><Relationship Type="http://schemas.openxmlformats.org/officeDocument/2006/relationships/slide" Target="/ppt/slides/slide8.xml" Id="R888e0288a5e84f11" /><Relationship Type="http://schemas.openxmlformats.org/officeDocument/2006/relationships/slide" Target="/ppt/slides/slide9.xml" Id="R0c8630d1ad0f494c" /><Relationship Type="http://schemas.openxmlformats.org/officeDocument/2006/relationships/slide" Target="/ppt/slides/slide10.xml" Id="R6a71b99229284c87" /><Relationship Type="http://schemas.openxmlformats.org/officeDocument/2006/relationships/slide" Target="/ppt/slides/slide11.xml" Id="R9d0308c979014471" /><Relationship Type="http://schemas.openxmlformats.org/officeDocument/2006/relationships/slide" Target="/ppt/slides/slide12.xml" Id="R64ec54fc07604f46" /><Relationship Type="http://schemas.openxmlformats.org/officeDocument/2006/relationships/slide" Target="/ppt/slides/slide13.xml" Id="Rf19b4486c6f74045" /><Relationship Type="http://schemas.openxmlformats.org/officeDocument/2006/relationships/slide" Target="/ppt/slides/slide14.xml" Id="Rb57c8af7a26b404a" /><Relationship Type="http://schemas.openxmlformats.org/officeDocument/2006/relationships/slide" Target="/ppt/slides/slide15.xml" Id="Rac27476350104332" /><Relationship Type="http://schemas.openxmlformats.org/officeDocument/2006/relationships/slide" Target="/ppt/slides/slide16.xml" Id="R97db605771e8448b" /><Relationship Type="http://schemas.openxmlformats.org/officeDocument/2006/relationships/slide" Target="/ppt/slides/slide17.xml" Id="Rcd3be5780cdc4add" /><Relationship Type="http://schemas.openxmlformats.org/officeDocument/2006/relationships/slide" Target="/ppt/slides/slide18.xml" Id="R8549be7a82104373" /><Relationship Type="http://schemas.openxmlformats.org/officeDocument/2006/relationships/slide" Target="/ppt/slides/slide19.xml" Id="Rd3110492deeb4c27" /><Relationship Type="http://schemas.openxmlformats.org/officeDocument/2006/relationships/slide" Target="/ppt/slides/slide20.xml" Id="R5d849850ea964062" /><Relationship Type="http://schemas.openxmlformats.org/officeDocument/2006/relationships/slide" Target="/ppt/slides/slide21.xml" Id="Ra48280ac63004b61" /><Relationship Type="http://schemas.openxmlformats.org/officeDocument/2006/relationships/slide" Target="/ppt/slides/slide22.xml" Id="R3cd4e96656954e94" /><Relationship Type="http://schemas.openxmlformats.org/officeDocument/2006/relationships/slide" Target="/ppt/slides/slide23.xml" Id="R4457ed90dd12410b" /><Relationship Type="http://schemas.openxmlformats.org/officeDocument/2006/relationships/slide" Target="/ppt/slides/slide24.xml" Id="R000341fb5bb94719" /><Relationship Type="http://schemas.openxmlformats.org/officeDocument/2006/relationships/slide" Target="/ppt/slides/slide25.xml" Id="R5aaf36c09cf64aad" /><Relationship Type="http://schemas.openxmlformats.org/officeDocument/2006/relationships/slide" Target="/ppt/slides/slide26.xml" Id="R89acb541d2f74abe" /><Relationship Type="http://schemas.openxmlformats.org/officeDocument/2006/relationships/slide" Target="/ppt/slides/slide27.xml" Id="R21b3d29e2c1c43cc" /><Relationship Type="http://schemas.openxmlformats.org/officeDocument/2006/relationships/slide" Target="/ppt/slides/slide28.xml" Id="Rc17f53e9729144b5" /><Relationship Type="http://schemas.openxmlformats.org/officeDocument/2006/relationships/slide" Target="/ppt/slides/slide29.xml" Id="R1b6cfeb930744a32" /><Relationship Type="http://schemas.openxmlformats.org/officeDocument/2006/relationships/slide" Target="/ppt/slides/slide30.xml" Id="Rfe004991925b43f4" /><Relationship Type="http://schemas.openxmlformats.org/officeDocument/2006/relationships/slide" Target="/ppt/slides/slide31.xml" Id="R65a03cbbea2c4eb2" /><Relationship Type="http://schemas.openxmlformats.org/officeDocument/2006/relationships/slide" Target="/ppt/slides/slide32.xml" Id="Rdc1f8551e8c4466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8daae93132d44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6af3c61b5f54e3a" /><Relationship Type="http://schemas.openxmlformats.org/officeDocument/2006/relationships/notesMaster" Target="/ppt/notesMasters/notesMaster1.xml" Id="R0c6fe717d578471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2bc6c9aca9046eb" /><Relationship Type="http://schemas.openxmlformats.org/officeDocument/2006/relationships/notesMaster" Target="/ppt/notesMasters/notesMaster1.xml" Id="Rd93be138575c4c9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ee5fb428384fa5" /><Relationship Type="http://schemas.openxmlformats.org/officeDocument/2006/relationships/notesMaster" Target="/ppt/notesMasters/notesMaster1.xml" Id="R06c8ab8f242044b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133eff7314c41f6" /><Relationship Type="http://schemas.openxmlformats.org/officeDocument/2006/relationships/notesMaster" Target="/ppt/notesMasters/notesMaster1.xml" Id="R36ed73158f794c9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a61b2ad048d49d7" /><Relationship Type="http://schemas.openxmlformats.org/officeDocument/2006/relationships/notesMaster" Target="/ppt/notesMasters/notesMaster1.xml" Id="R1b9443685fe441a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e88218b7bcf4f02" /><Relationship Type="http://schemas.openxmlformats.org/officeDocument/2006/relationships/notesMaster" Target="/ppt/notesMasters/notesMaster1.xml" Id="Rd4edae527d844fe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449583cbbf84f4a" /><Relationship Type="http://schemas.openxmlformats.org/officeDocument/2006/relationships/notesMaster" Target="/ppt/notesMasters/notesMaster1.xml" Id="R308da241a05a491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d952f07daee4326" /><Relationship Type="http://schemas.openxmlformats.org/officeDocument/2006/relationships/notesMaster" Target="/ppt/notesMasters/notesMaster1.xml" Id="R40218bf74e094df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51f4aeccae64341" /><Relationship Type="http://schemas.openxmlformats.org/officeDocument/2006/relationships/notesMaster" Target="/ppt/notesMasters/notesMaster1.xml" Id="R3630f51d70804c9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6ee2258a3a44b06" /><Relationship Type="http://schemas.openxmlformats.org/officeDocument/2006/relationships/notesMaster" Target="/ppt/notesMasters/notesMaster1.xml" Id="Ra70bed64994f4d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d9096544be545e9" /><Relationship Type="http://schemas.openxmlformats.org/officeDocument/2006/relationships/notesMaster" Target="/ppt/notesMasters/notesMaster1.xml" Id="R31aab4491f674c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c71dd7344b84326" /><Relationship Type="http://schemas.openxmlformats.org/officeDocument/2006/relationships/notesMaster" Target="/ppt/notesMasters/notesMaster1.xml" Id="Re342a5213ab947d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252d5e447114d29" /><Relationship Type="http://schemas.openxmlformats.org/officeDocument/2006/relationships/notesMaster" Target="/ppt/notesMasters/notesMaster1.xml" Id="R264ec7bb9756411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a159963efff4031" /><Relationship Type="http://schemas.openxmlformats.org/officeDocument/2006/relationships/notesMaster" Target="/ppt/notesMasters/notesMaster1.xml" Id="R44c6bcdacffd417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7978094ee8249d9" /><Relationship Type="http://schemas.openxmlformats.org/officeDocument/2006/relationships/notesMaster" Target="/ppt/notesMasters/notesMaster1.xml" Id="R007ef486717a412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bfcf8b1c9e24c4d" /><Relationship Type="http://schemas.openxmlformats.org/officeDocument/2006/relationships/notesMaster" Target="/ppt/notesMasters/notesMaster1.xml" Id="Rc814daa21fbd4dd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60e14da000c456c" /><Relationship Type="http://schemas.openxmlformats.org/officeDocument/2006/relationships/notesMaster" Target="/ppt/notesMasters/notesMaster1.xml" Id="Re760c77a7d1b40a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ba81830b6554c8e" /><Relationship Type="http://schemas.openxmlformats.org/officeDocument/2006/relationships/notesMaster" Target="/ppt/notesMasters/notesMaster1.xml" Id="R4bc11d0af6a744b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6e7fd1fb3544a89" /><Relationship Type="http://schemas.openxmlformats.org/officeDocument/2006/relationships/notesMaster" Target="/ppt/notesMasters/notesMaster1.xml" Id="Rc1c102ad6828411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ff929bace04463d" /><Relationship Type="http://schemas.openxmlformats.org/officeDocument/2006/relationships/notesMaster" Target="/ppt/notesMasters/notesMaster1.xml" Id="Rbae94b6323f4424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dc829a14e4b4340" /><Relationship Type="http://schemas.openxmlformats.org/officeDocument/2006/relationships/notesMaster" Target="/ppt/notesMasters/notesMaster1.xml" Id="Re00717223bd2448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eb3031e488b4c0c" /><Relationship Type="http://schemas.openxmlformats.org/officeDocument/2006/relationships/notesMaster" Target="/ppt/notesMasters/notesMaster1.xml" Id="R7a6355c8d853478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c3e291ff35746fa" /><Relationship Type="http://schemas.openxmlformats.org/officeDocument/2006/relationships/notesMaster" Target="/ppt/notesMasters/notesMaster1.xml" Id="R80d7e70ca2d44cc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dff700d75fc495c" /><Relationship Type="http://schemas.openxmlformats.org/officeDocument/2006/relationships/notesMaster" Target="/ppt/notesMasters/notesMaster1.xml" Id="R878bb7468b1c43a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0dbb6b7c21a4d69" /><Relationship Type="http://schemas.openxmlformats.org/officeDocument/2006/relationships/notesMaster" Target="/ppt/notesMasters/notesMaster1.xml" Id="R87c0233aea0a483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a367989c62044e8" /><Relationship Type="http://schemas.openxmlformats.org/officeDocument/2006/relationships/notesMaster" Target="/ppt/notesMasters/notesMaster1.xml" Id="Re52aae6539d347c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5072b6387424689" /><Relationship Type="http://schemas.openxmlformats.org/officeDocument/2006/relationships/notesMaster" Target="/ppt/notesMasters/notesMaster1.xml" Id="R4aa4849a77594fe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de3a27c355a4791" /><Relationship Type="http://schemas.openxmlformats.org/officeDocument/2006/relationships/notesMaster" Target="/ppt/notesMasters/notesMaster1.xml" Id="R558573054fdb493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8a9aa7891584ee9" /><Relationship Type="http://schemas.openxmlformats.org/officeDocument/2006/relationships/notesMaster" Target="/ppt/notesMasters/notesMaster1.xml" Id="R87a897fdee24442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2b00d2e8d274321" /><Relationship Type="http://schemas.openxmlformats.org/officeDocument/2006/relationships/notesMaster" Target="/ppt/notesMasters/notesMaster1.xml" Id="Rc3950450deb94cc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83bffb550884f53" /><Relationship Type="http://schemas.openxmlformats.org/officeDocument/2006/relationships/notesMaster" Target="/ppt/notesMasters/notesMaster1.xml" Id="R3522601b4507405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7e90245a1fa4c1a" /><Relationship Type="http://schemas.openxmlformats.org/officeDocument/2006/relationships/notesMaster" Target="/ppt/notesMasters/notesMaster1.xml" Id="Rff34bf2ce834404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d930e1d3b6470e" /><Relationship Type="http://schemas.openxmlformats.org/officeDocument/2006/relationships/image" Target="/ppt/media/image.png" Id="R9d71db8c101341cb" /><Relationship Type="http://schemas.openxmlformats.org/officeDocument/2006/relationships/image" Target="/ppt/media/image2.png" Id="R9763331b48a44d73" /><Relationship Type="http://schemas.openxmlformats.org/officeDocument/2006/relationships/image" Target="/ppt/media/image.jpeg" Id="R9708ccd965f5400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7bb5b6d0f24dc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d71db8c101341c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763331b48a44d7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08ccd965f5400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fe17c55ada4d53" /><Relationship Type="http://schemas.openxmlformats.org/officeDocument/2006/relationships/slideLayout" Target="/ppt/slideLayouts/slideLayout1.xml" Id="R67461e970604438b" /><Relationship Type="http://schemas.openxmlformats.org/officeDocument/2006/relationships/slideLayout" Target="/ppt/slideLayouts/slideLayout2.xml" Id="Rfdb3260e911a473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7461e970604438b"/>
    <p:sldLayoutId xmlns:r="http://schemas.openxmlformats.org/officeDocument/2006/relationships" id="2147483650" r:id="Rfdb3260e911a473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c6aebcfa4e4ded" /><Relationship Type="http://schemas.openxmlformats.org/officeDocument/2006/relationships/notesSlide" Target="/ppt/notesSlides/notesSlide1.xml" Id="R79a82f5ab76e462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cdf17fe6754a77" /><Relationship Type="http://schemas.openxmlformats.org/officeDocument/2006/relationships/notesSlide" Target="/ppt/notesSlides/notesSlide2.xml" Id="Re9249387c2524ae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c774c5f5ba42d4" /><Relationship Type="http://schemas.openxmlformats.org/officeDocument/2006/relationships/notesSlide" Target="/ppt/notesSlides/notesSlide3.xml" Id="R116dbb2d0f9942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023d63faf54034" /><Relationship Type="http://schemas.openxmlformats.org/officeDocument/2006/relationships/notesSlide" Target="/ppt/notesSlides/notesSlide4.xml" Id="R590fa989f057426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eb4589e01411e" /><Relationship Type="http://schemas.openxmlformats.org/officeDocument/2006/relationships/notesSlide" Target="/ppt/notesSlides/notesSlide5.xml" Id="R446aed5eaa7741e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c698572e8f4ec0" /><Relationship Type="http://schemas.openxmlformats.org/officeDocument/2006/relationships/notesSlide" Target="/ppt/notesSlides/notesSlide6.xml" Id="Rb5436fe8a061469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e187f34134460e" /><Relationship Type="http://schemas.openxmlformats.org/officeDocument/2006/relationships/notesSlide" Target="/ppt/notesSlides/notesSlide7.xml" Id="Rc0686949005b404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439667bbba415f" /><Relationship Type="http://schemas.openxmlformats.org/officeDocument/2006/relationships/notesSlide" Target="/ppt/notesSlides/notesSlide8.xml" Id="R917e107f96a04a6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9ad49ad55b4ca1" /><Relationship Type="http://schemas.openxmlformats.org/officeDocument/2006/relationships/notesSlide" Target="/ppt/notesSlides/notesSlide9.xml" Id="R6842a40ff9be49d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849f1938c546cb" /><Relationship Type="http://schemas.openxmlformats.org/officeDocument/2006/relationships/notesSlide" Target="/ppt/notesSlides/notesSlide10.xml" Id="R7f3df8d196d84cb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2d08d3746d49dc" /><Relationship Type="http://schemas.openxmlformats.org/officeDocument/2006/relationships/notesSlide" Target="/ppt/notesSlides/notesSlide11.xml" Id="Rad16033501e241a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2448b8e7f94886" /><Relationship Type="http://schemas.openxmlformats.org/officeDocument/2006/relationships/notesSlide" Target="/ppt/notesSlides/notesSlide12.xml" Id="Rc09c5d55cb2d42d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a4139184a0418b" /><Relationship Type="http://schemas.openxmlformats.org/officeDocument/2006/relationships/notesSlide" Target="/ppt/notesSlides/notesSlide13.xml" Id="Rcb2d3ac70171491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9a5990da834b4e" /><Relationship Type="http://schemas.openxmlformats.org/officeDocument/2006/relationships/notesSlide" Target="/ppt/notesSlides/notesSlide14.xml" Id="R6585244efbdc425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25a96d4fd4b76" /><Relationship Type="http://schemas.openxmlformats.org/officeDocument/2006/relationships/notesSlide" Target="/ppt/notesSlides/notesSlide15.xml" Id="R02259dd70cbd4cf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e0a5fcdd374302" /><Relationship Type="http://schemas.openxmlformats.org/officeDocument/2006/relationships/notesSlide" Target="/ppt/notesSlides/notesSlide16.xml" Id="R44ae248e62284e9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1164e8fc574320" /><Relationship Type="http://schemas.openxmlformats.org/officeDocument/2006/relationships/notesSlide" Target="/ppt/notesSlides/notesSlide17.xml" Id="R52366430294542d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083518fc2f4a04" /><Relationship Type="http://schemas.openxmlformats.org/officeDocument/2006/relationships/notesSlide" Target="/ppt/notesSlides/notesSlide18.xml" Id="Rb2181e6f082b44f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255a091d54708" /><Relationship Type="http://schemas.openxmlformats.org/officeDocument/2006/relationships/notesSlide" Target="/ppt/notesSlides/notesSlide19.xml" Id="R5207ba3b38a5494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ae4a48a0a94e7b" /><Relationship Type="http://schemas.openxmlformats.org/officeDocument/2006/relationships/notesSlide" Target="/ppt/notesSlides/notesSlide20.xml" Id="Rc610deaa1ce9486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935045b19f4f60" /><Relationship Type="http://schemas.openxmlformats.org/officeDocument/2006/relationships/notesSlide" Target="/ppt/notesSlides/notesSlide21.xml" Id="R08810509101549d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433cf0bb7c4630" /><Relationship Type="http://schemas.openxmlformats.org/officeDocument/2006/relationships/notesSlide" Target="/ppt/notesSlides/notesSlide22.xml" Id="R415ce6cecdc546f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2764f399334190" /><Relationship Type="http://schemas.openxmlformats.org/officeDocument/2006/relationships/notesSlide" Target="/ppt/notesSlides/notesSlide23.xml" Id="R37c398ef7d07498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fd96cc1cd545e0" /><Relationship Type="http://schemas.openxmlformats.org/officeDocument/2006/relationships/notesSlide" Target="/ppt/notesSlides/notesSlide24.xml" Id="R4b13e055ee644d5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5b0b2924dd48a0" /><Relationship Type="http://schemas.openxmlformats.org/officeDocument/2006/relationships/notesSlide" Target="/ppt/notesSlides/notesSlide25.xml" Id="Rbdabd7348ed94be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295bfe1a0148d6" /><Relationship Type="http://schemas.openxmlformats.org/officeDocument/2006/relationships/notesSlide" Target="/ppt/notesSlides/notesSlide26.xml" Id="R9151bff8a2f4423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f15ad8c8f14a54" /><Relationship Type="http://schemas.openxmlformats.org/officeDocument/2006/relationships/notesSlide" Target="/ppt/notesSlides/notesSlide27.xml" Id="Re732606fd9df42f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037a2ea2f94cec" /><Relationship Type="http://schemas.openxmlformats.org/officeDocument/2006/relationships/notesSlide" Target="/ppt/notesSlides/notesSlide28.xml" Id="Rf5cb23bf727a4b4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250b2dad2e4576" /><Relationship Type="http://schemas.openxmlformats.org/officeDocument/2006/relationships/notesSlide" Target="/ppt/notesSlides/notesSlide29.xml" Id="R7cf9b815a1a447c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4a9c4367e54a2f" /><Relationship Type="http://schemas.openxmlformats.org/officeDocument/2006/relationships/notesSlide" Target="/ppt/notesSlides/notesSlide30.xml" Id="R127cd2e286f548d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afe828389f459a" /><Relationship Type="http://schemas.openxmlformats.org/officeDocument/2006/relationships/notesSlide" Target="/ppt/notesSlides/notesSlide31.xml" Id="R12835cea81bd41b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9516a07ca842be" /><Relationship Type="http://schemas.openxmlformats.org/officeDocument/2006/relationships/notesSlide" Target="/ppt/notesSlides/notesSlide32.xml" Id="R59e36b88e6b1406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  |  John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「你們心裏不要憂愁；你們信神，也當信我。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your heart be troubled: ye believe in God, believe also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  |  John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在我父的家裏有許多住處；若是沒有，我就早已告訴你們了。我去原是為你們預備地方去。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my Father’s house are many mansions: if it were not so, I would have told you. I go to prepare a place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14:3  |  John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我若去為你們預備了地方，就必再來接你們到我那裏去，我在哪裏，叫你們也在那裏。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I go and prepare a place for you, I will come again, and receive you unto myself; that where I am, there ye may be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14:4  |  John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我往哪裏去，你們知道；那條路，你們也知道。」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whither I go ye know, and the way ye know.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14:5  |  John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多馬對他說：「主啊，我們不知道你往哪裏去，怎麼知道那條路呢？」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Thomas saith unto him, Lord, we know not whither thou goest; and how can we know the way?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14:6  |  John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耶穌說：「我就是道路、真理、生命；若不藉着我，沒有人能到父那裏去。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him, I am the way, the truth, and the life: no man cometh unto the Father, but by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14:7  |  John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你們若認識我，也就認識我的父。從今以後，你們認識他，並且已經看見他。」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had known me, ye should have known my Father also: and from henceforth ye know him, and have seen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14:8  |  John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腓力對他說：「求主將父顯給我們看，我們就知足了。」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Philip saith unto him, Lord, shew us the Father, and it sufficeth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14:9  |  John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耶穌對他說：「腓力，我與你們同在這樣長久，你還不認識我嗎？人看見了我，就是看見了父；你怎麼說『將父顯給我們看』呢？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him, Have I been so long time with you, and yet hast thou not known me, Philip? he that hath seen me hath seen the Father; and how sayest thou then, Shew us the Father?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14:10  |  John 14:10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我在父裏面，父在我裏面，你不信嗎？我對你們所說的話，不是憑着自己說的，乃是住在我裏面的父做他自己的事。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Believest thou not that I am in the Father, and the Father in me? the words that I speak unto you I speak not of myself: but the Father that dwelleth in me, he doeth the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14:11  |  John 14:11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你們當信我，我在父裏面，父在我裏面；即或不信，也當因我所做的事信我。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Believe me that I am in the Father, and the Father in me: or else believe me for the very works’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14:12  |  John 14:12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我實實在在地告訴你們，我所做的事，信我的人也要做，並且要做比這更大的事，因為我往父那裏去。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He that believeth on me, the works that I do shall he do also; and greater works than these shall he do; because I go unto my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14:13  |  John 14:13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你們奉我的名無論求甚麼，我必成就，叫父因兒子得榮耀。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whatsoever ye shall ask in my name, that will I do, that the Father may be glorified in the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14:14  |  John 14:14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你們若奉我的名求甚麼，我必成就。」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shall ask any thing in my name, I will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14:15  |  John 14:15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「你們若愛我，就必遵守我的命令。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love me, keep my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14:16  |  John 14:16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我要求父，父就另外賜給你們一位保惠師，叫他永遠與你們同在，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pray the Father, and he shall give you another Comforter, that he may abide with you for ever;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14:17  |  John 14:17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就是真理的[聖]靈，乃世人不能接受的；因為不見他，也不認識他。你們卻認識他，因他常與你們同在，也要在你們裏面。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the Spirit of truth; whom the world cannot receive, because it seeth him not, neither knoweth him: but ye know him; for he dwelleth with you, and shall be in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14:18  |  John 14:18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我不撇下你們為孤兒，我必到你們這裏來。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leave you comfortless: I will come 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14:19  |  John 14:19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還有不多的時候，世人不再看見我，你們卻看見我；因為我活着，你們也要活着。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a little while, and the world seeth me no more; but ye see me: because I live, ye shall live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14:20  |  John 14:20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到那日，你們就知道我在父裏面，你們在我裏面，我也在你們裏面。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that day ye shall know that I am in my Father, and ye in me, and I in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14:21  |  John 14:21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有了我的命令又遵守的，這人就是愛我的；愛我的必蒙我父愛他，我也要愛他，並且要向他顯現。」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my commandments, and keepeth them, he it is that loveth me: and he that loveth me shall be loved of my Father, and I will love him, and will manifest myself 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14:22  |  John 14:22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猶大（不是加略人猶大）問耶穌說：「主啊，為甚麼要向我們顯現，不向世人顯現呢？」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Judas saith unto him, not Iscariot, Lord, how is it that thou wilt manifest thyself unto us, and not unto the world?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14:23  |  John 14:23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耶穌回答說：「人若愛我，就必遵守我的道；我父也必愛他，並且我們要到他那裏去，與他同住。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him, If a man love me, he will keep my words: and my Father will love him, and we will come unto him, and make our abode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14:24  |  John 14:24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不愛我的人就不遵守我的道。你們所聽見的道不是我的，乃是差我來之父的道。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loveth me not keepeth not my sayings: and the word which ye hear is not mine, but the Father’s which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14:25  |  John 14:25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「我還與你們同住的時候，已將這些話對你們說了。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have I spoken unto you, being yet present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14:26  |  John 14:26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但保惠師，就是父因我的名所要差來的聖靈，他要將一切的事指教你們，並且要叫你們想起我對你們所說的一切話。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Comforter, which is the Holy Ghost, whom the Father will send in my name, he shall teach you all things, and bring all things to your remembrance, whatsoever I have said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14:27  |  John 14:27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我留下平安給你們；我將我的平安賜給你們。我所賜的，不像世人所賜的。你們心裏不要憂愁，也不要膽怯。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Peace I leave with you, my peace I give unto you: not as the world giveth, give I unto you. Let not your heart be troubled, neither let it be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14:28  |  John 14:28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你們聽見我對你們說了，我去還要到你們這裏來。你們若愛我，因我到父那裏去，就必喜樂，因為父是比我大的。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have heard how I said unto you, I go away, and come again unto you. If ye loved me, ye would rejoice, because I said, I go unto the Father: for my Father is greater than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14:29  |  John 14:29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現在事情還沒有成就，我預先告訴你們，叫你們到事情成就的時候就可以信。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I have told you before it come to pass, that, when it is come to pass, ye might believe.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14:30  |  John 14:30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以後我不再和你們多說話，因為這世界的王將到。他在我裏面是毫無所有；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Hereafter I will not talk much with you: for the prince of this world cometh, and hath nothing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14:31  |  John 14:31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但要叫世人知道我愛父，並且父怎樣吩咐我，我就怎樣行。起來，我們走吧！」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that the world may know that I love the Father; and as the Father gave me commandment, even so I do. Arise, let us go hence.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2026-08-26T14:34:08.4330000Z</dcterms:created>
  <dcterms:modified xsi:type="dcterms:W3CDTF">2026-08-26T14:34:08.4330000Z</dcterms:modified>
</coreProperties>
</file>