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054a9d3d67c46a2" /><Relationship Type="http://schemas.openxmlformats.org/officeDocument/2006/relationships/extended-properties" Target="/docProps/app.xml" Id="Red5e5dbaf2fc4c5d" /><Relationship Type="http://schemas.openxmlformats.org/officeDocument/2006/relationships/officeDocument" Target="/ppt/presentation.xml" Id="R5516c05ff6e04ba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008072d0c9244ea"/>
  </p:sldMasterIdLst>
  <p:notesMasterIdLst>
    <p:notesMasterId xmlns:r="http://schemas.openxmlformats.org/officeDocument/2006/relationships" r:id="Rd726692141854290"/>
  </p:notesMasterIdLst>
  <p:sldIdLst>
    <p:sldId xmlns:r="http://schemas.openxmlformats.org/officeDocument/2006/relationships" id="256" r:id="Raf5a05d679f84e0f"/>
    <p:sldId xmlns:r="http://schemas.openxmlformats.org/officeDocument/2006/relationships" id="257" r:id="Rc230a0ecee554a98"/>
    <p:sldId xmlns:r="http://schemas.openxmlformats.org/officeDocument/2006/relationships" id="258" r:id="R8b13ae698b984538"/>
    <p:sldId xmlns:r="http://schemas.openxmlformats.org/officeDocument/2006/relationships" id="259" r:id="Raeb68f408c234fa5"/>
    <p:sldId xmlns:r="http://schemas.openxmlformats.org/officeDocument/2006/relationships" id="260" r:id="R6c6cb06113644b4b"/>
    <p:sldId xmlns:r="http://schemas.openxmlformats.org/officeDocument/2006/relationships" id="261" r:id="Rb5935b14aeea4740"/>
    <p:sldId xmlns:r="http://schemas.openxmlformats.org/officeDocument/2006/relationships" id="262" r:id="R8fa4edc789234333"/>
    <p:sldId xmlns:r="http://schemas.openxmlformats.org/officeDocument/2006/relationships" id="263" r:id="Rfaf5d29d9ee04736"/>
    <p:sldId xmlns:r="http://schemas.openxmlformats.org/officeDocument/2006/relationships" id="264" r:id="R8bfec0072f1c4540"/>
    <p:sldId xmlns:r="http://schemas.openxmlformats.org/officeDocument/2006/relationships" id="265" r:id="R7ff95c7607ce4c8d"/>
    <p:sldId xmlns:r="http://schemas.openxmlformats.org/officeDocument/2006/relationships" id="266" r:id="R965a5aa116884971"/>
    <p:sldId xmlns:r="http://schemas.openxmlformats.org/officeDocument/2006/relationships" id="267" r:id="R612ed79cdcbf4d1c"/>
    <p:sldId xmlns:r="http://schemas.openxmlformats.org/officeDocument/2006/relationships" id="268" r:id="R5f31b6f8640e48ad"/>
    <p:sldId xmlns:r="http://schemas.openxmlformats.org/officeDocument/2006/relationships" id="269" r:id="R1f06c7ba4f19445e"/>
    <p:sldId xmlns:r="http://schemas.openxmlformats.org/officeDocument/2006/relationships" id="270" r:id="Rc02fa1f3f5da4036"/>
    <p:sldId xmlns:r="http://schemas.openxmlformats.org/officeDocument/2006/relationships" id="271" r:id="R7e4daf6633254786"/>
    <p:sldId xmlns:r="http://schemas.openxmlformats.org/officeDocument/2006/relationships" id="272" r:id="Rb057b2d255744f84"/>
    <p:sldId xmlns:r="http://schemas.openxmlformats.org/officeDocument/2006/relationships" id="273" r:id="R0dbd5aee2ac04d4c"/>
    <p:sldId xmlns:r="http://schemas.openxmlformats.org/officeDocument/2006/relationships" id="274" r:id="R2f307d8a00274fef"/>
    <p:sldId xmlns:r="http://schemas.openxmlformats.org/officeDocument/2006/relationships" id="275" r:id="R3db8eaa210ed4ed7"/>
    <p:sldId xmlns:r="http://schemas.openxmlformats.org/officeDocument/2006/relationships" id="276" r:id="R4e7e8e53d55e4e4b"/>
    <p:sldId xmlns:r="http://schemas.openxmlformats.org/officeDocument/2006/relationships" id="277" r:id="R2cda80d4a6494074"/>
    <p:sldId xmlns:r="http://schemas.openxmlformats.org/officeDocument/2006/relationships" id="278" r:id="R84fef7ac0fcf4825"/>
    <p:sldId xmlns:r="http://schemas.openxmlformats.org/officeDocument/2006/relationships" id="279" r:id="R0e8e7d25c7cb474c"/>
    <p:sldId xmlns:r="http://schemas.openxmlformats.org/officeDocument/2006/relationships" id="280" r:id="R082fef75ade64014"/>
    <p:sldId xmlns:r="http://schemas.openxmlformats.org/officeDocument/2006/relationships" id="281" r:id="Rca5088bcc1fb4f14"/>
    <p:sldId xmlns:r="http://schemas.openxmlformats.org/officeDocument/2006/relationships" id="282" r:id="R592a316aefae4333"/>
    <p:sldId xmlns:r="http://schemas.openxmlformats.org/officeDocument/2006/relationships" id="283" r:id="R714fa884c6504c7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b5648435b97441f" /><Relationship Type="http://schemas.openxmlformats.org/officeDocument/2006/relationships/slideMaster" Target="/ppt/slideMasters/slideMaster1.xml" Id="R5008072d0c9244ea" /><Relationship Type="http://schemas.openxmlformats.org/officeDocument/2006/relationships/notesMaster" Target="/ppt/notesMasters/notesMaster1.xml" Id="Rd726692141854290" /><Relationship Type="http://schemas.openxmlformats.org/officeDocument/2006/relationships/presProps" Target="/ppt/presProps.xml" Id="R9af980665746476b" /><Relationship Type="http://schemas.openxmlformats.org/officeDocument/2006/relationships/tableStyles" Target="/ppt/tableStyles.xml" Id="R26ecc00643b74bab" /><Relationship Type="http://schemas.openxmlformats.org/officeDocument/2006/relationships/slide" Target="/ppt/slides/slide1.xml" Id="Raf5a05d679f84e0f" /><Relationship Type="http://schemas.openxmlformats.org/officeDocument/2006/relationships/slide" Target="/ppt/slides/slide2.xml" Id="Rc230a0ecee554a98" /><Relationship Type="http://schemas.openxmlformats.org/officeDocument/2006/relationships/slide" Target="/ppt/slides/slide3.xml" Id="R8b13ae698b984538" /><Relationship Type="http://schemas.openxmlformats.org/officeDocument/2006/relationships/slide" Target="/ppt/slides/slide4.xml" Id="Raeb68f408c234fa5" /><Relationship Type="http://schemas.openxmlformats.org/officeDocument/2006/relationships/slide" Target="/ppt/slides/slide5.xml" Id="R6c6cb06113644b4b" /><Relationship Type="http://schemas.openxmlformats.org/officeDocument/2006/relationships/slide" Target="/ppt/slides/slide6.xml" Id="Rb5935b14aeea4740" /><Relationship Type="http://schemas.openxmlformats.org/officeDocument/2006/relationships/slide" Target="/ppt/slides/slide7.xml" Id="R8fa4edc789234333" /><Relationship Type="http://schemas.openxmlformats.org/officeDocument/2006/relationships/slide" Target="/ppt/slides/slide8.xml" Id="Rfaf5d29d9ee04736" /><Relationship Type="http://schemas.openxmlformats.org/officeDocument/2006/relationships/slide" Target="/ppt/slides/slide9.xml" Id="R8bfec0072f1c4540" /><Relationship Type="http://schemas.openxmlformats.org/officeDocument/2006/relationships/slide" Target="/ppt/slides/slide10.xml" Id="R7ff95c7607ce4c8d" /><Relationship Type="http://schemas.openxmlformats.org/officeDocument/2006/relationships/slide" Target="/ppt/slides/slide11.xml" Id="R965a5aa116884971" /><Relationship Type="http://schemas.openxmlformats.org/officeDocument/2006/relationships/slide" Target="/ppt/slides/slide12.xml" Id="R612ed79cdcbf4d1c" /><Relationship Type="http://schemas.openxmlformats.org/officeDocument/2006/relationships/slide" Target="/ppt/slides/slide13.xml" Id="R5f31b6f8640e48ad" /><Relationship Type="http://schemas.openxmlformats.org/officeDocument/2006/relationships/slide" Target="/ppt/slides/slide14.xml" Id="R1f06c7ba4f19445e" /><Relationship Type="http://schemas.openxmlformats.org/officeDocument/2006/relationships/slide" Target="/ppt/slides/slide15.xml" Id="Rc02fa1f3f5da4036" /><Relationship Type="http://schemas.openxmlformats.org/officeDocument/2006/relationships/slide" Target="/ppt/slides/slide16.xml" Id="R7e4daf6633254786" /><Relationship Type="http://schemas.openxmlformats.org/officeDocument/2006/relationships/slide" Target="/ppt/slides/slide17.xml" Id="Rb057b2d255744f84" /><Relationship Type="http://schemas.openxmlformats.org/officeDocument/2006/relationships/slide" Target="/ppt/slides/slide18.xml" Id="R0dbd5aee2ac04d4c" /><Relationship Type="http://schemas.openxmlformats.org/officeDocument/2006/relationships/slide" Target="/ppt/slides/slide19.xml" Id="R2f307d8a00274fef" /><Relationship Type="http://schemas.openxmlformats.org/officeDocument/2006/relationships/slide" Target="/ppt/slides/slide20.xml" Id="R3db8eaa210ed4ed7" /><Relationship Type="http://schemas.openxmlformats.org/officeDocument/2006/relationships/slide" Target="/ppt/slides/slide21.xml" Id="R4e7e8e53d55e4e4b" /><Relationship Type="http://schemas.openxmlformats.org/officeDocument/2006/relationships/slide" Target="/ppt/slides/slide22.xml" Id="R2cda80d4a6494074" /><Relationship Type="http://schemas.openxmlformats.org/officeDocument/2006/relationships/slide" Target="/ppt/slides/slide23.xml" Id="R84fef7ac0fcf4825" /><Relationship Type="http://schemas.openxmlformats.org/officeDocument/2006/relationships/slide" Target="/ppt/slides/slide24.xml" Id="R0e8e7d25c7cb474c" /><Relationship Type="http://schemas.openxmlformats.org/officeDocument/2006/relationships/slide" Target="/ppt/slides/slide25.xml" Id="R082fef75ade64014" /><Relationship Type="http://schemas.openxmlformats.org/officeDocument/2006/relationships/slide" Target="/ppt/slides/slide26.xml" Id="Rca5088bcc1fb4f14" /><Relationship Type="http://schemas.openxmlformats.org/officeDocument/2006/relationships/slide" Target="/ppt/slides/slide27.xml" Id="R592a316aefae4333" /><Relationship Type="http://schemas.openxmlformats.org/officeDocument/2006/relationships/slide" Target="/ppt/slides/slide28.xml" Id="R714fa884c6504c7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7f071d7ab4e497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a9c158532ed4307" /><Relationship Type="http://schemas.openxmlformats.org/officeDocument/2006/relationships/notesMaster" Target="/ppt/notesMasters/notesMaster1.xml" Id="Rc16a6c81fb634d4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f1e1b327eb84b67" /><Relationship Type="http://schemas.openxmlformats.org/officeDocument/2006/relationships/notesMaster" Target="/ppt/notesMasters/notesMaster1.xml" Id="Rdab8e699fa6c434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00e7e08eb9846cd" /><Relationship Type="http://schemas.openxmlformats.org/officeDocument/2006/relationships/notesMaster" Target="/ppt/notesMasters/notesMaster1.xml" Id="R3242ab0bc010430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845aa78f04644a9" /><Relationship Type="http://schemas.openxmlformats.org/officeDocument/2006/relationships/notesMaster" Target="/ppt/notesMasters/notesMaster1.xml" Id="R6580bce4d6454fd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5b388e688b7484a" /><Relationship Type="http://schemas.openxmlformats.org/officeDocument/2006/relationships/notesMaster" Target="/ppt/notesMasters/notesMaster1.xml" Id="R2d96322ccc08489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8c456cc5a4540bc" /><Relationship Type="http://schemas.openxmlformats.org/officeDocument/2006/relationships/notesMaster" Target="/ppt/notesMasters/notesMaster1.xml" Id="Rf22dc5d0daa54ae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9d678210866454d" /><Relationship Type="http://schemas.openxmlformats.org/officeDocument/2006/relationships/notesMaster" Target="/ppt/notesMasters/notesMaster1.xml" Id="R45e093b30ebe48c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7069f0205d44167" /><Relationship Type="http://schemas.openxmlformats.org/officeDocument/2006/relationships/notesMaster" Target="/ppt/notesMasters/notesMaster1.xml" Id="R243144638e0e45d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aec488d48d64702" /><Relationship Type="http://schemas.openxmlformats.org/officeDocument/2006/relationships/notesMaster" Target="/ppt/notesMasters/notesMaster1.xml" Id="R3bfbb7c1ea52459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8d92e8b2fc24f80" /><Relationship Type="http://schemas.openxmlformats.org/officeDocument/2006/relationships/notesMaster" Target="/ppt/notesMasters/notesMaster1.xml" Id="R0666ec479eba4b1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6dae17484aa4be9" /><Relationship Type="http://schemas.openxmlformats.org/officeDocument/2006/relationships/notesMaster" Target="/ppt/notesMasters/notesMaster1.xml" Id="Re2b6639d309f41a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d8ae04cedd34bd1" /><Relationship Type="http://schemas.openxmlformats.org/officeDocument/2006/relationships/notesMaster" Target="/ppt/notesMasters/notesMaster1.xml" Id="R367355e23a244ca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39232e3e24942b9" /><Relationship Type="http://schemas.openxmlformats.org/officeDocument/2006/relationships/notesMaster" Target="/ppt/notesMasters/notesMaster1.xml" Id="R084aa037126b4e5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d1d8e45f4994419" /><Relationship Type="http://schemas.openxmlformats.org/officeDocument/2006/relationships/notesMaster" Target="/ppt/notesMasters/notesMaster1.xml" Id="R7f0debc501604f7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abb1e00f8974b67" /><Relationship Type="http://schemas.openxmlformats.org/officeDocument/2006/relationships/notesMaster" Target="/ppt/notesMasters/notesMaster1.xml" Id="R3e886d566ca34b2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8b9a5d007014ccd" /><Relationship Type="http://schemas.openxmlformats.org/officeDocument/2006/relationships/notesMaster" Target="/ppt/notesMasters/notesMaster1.xml" Id="Re1925ceaca6b480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ec3f40418004061" /><Relationship Type="http://schemas.openxmlformats.org/officeDocument/2006/relationships/notesMaster" Target="/ppt/notesMasters/notesMaster1.xml" Id="R2ac8080bacd6436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d9a04c665b546f0" /><Relationship Type="http://schemas.openxmlformats.org/officeDocument/2006/relationships/notesMaster" Target="/ppt/notesMasters/notesMaster1.xml" Id="R2b457f1fc89147b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c90f579cec14405" /><Relationship Type="http://schemas.openxmlformats.org/officeDocument/2006/relationships/notesMaster" Target="/ppt/notesMasters/notesMaster1.xml" Id="R4efcb671d91444d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328d4b50ad44bd2" /><Relationship Type="http://schemas.openxmlformats.org/officeDocument/2006/relationships/notesMaster" Target="/ppt/notesMasters/notesMaster1.xml" Id="R7074accbf3b84b8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52a8cfe3a50476a" /><Relationship Type="http://schemas.openxmlformats.org/officeDocument/2006/relationships/notesMaster" Target="/ppt/notesMasters/notesMaster1.xml" Id="R663c22f8c3234f7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506a9c4e8104f02" /><Relationship Type="http://schemas.openxmlformats.org/officeDocument/2006/relationships/notesMaster" Target="/ppt/notesMasters/notesMaster1.xml" Id="R1205f885d51d48f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8b9d16489894222" /><Relationship Type="http://schemas.openxmlformats.org/officeDocument/2006/relationships/notesMaster" Target="/ppt/notesMasters/notesMaster1.xml" Id="R57d6724439214f7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efbd2f84b984868" /><Relationship Type="http://schemas.openxmlformats.org/officeDocument/2006/relationships/notesMaster" Target="/ppt/notesMasters/notesMaster1.xml" Id="R7c8f6dd32fbe472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ec1af4cf04842b4" /><Relationship Type="http://schemas.openxmlformats.org/officeDocument/2006/relationships/notesMaster" Target="/ppt/notesMasters/notesMaster1.xml" Id="Rcfe0daafa8944a6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1bb0f455ed64fe8" /><Relationship Type="http://schemas.openxmlformats.org/officeDocument/2006/relationships/notesMaster" Target="/ppt/notesMasters/notesMaster1.xml" Id="Rd089b1b54bf949c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5eca1b7beeb499a" /><Relationship Type="http://schemas.openxmlformats.org/officeDocument/2006/relationships/notesMaster" Target="/ppt/notesMasters/notesMaster1.xml" Id="R524822a06cb946d6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5ae9be3be1c488d" /><Relationship Type="http://schemas.openxmlformats.org/officeDocument/2006/relationships/notesMaster" Target="/ppt/notesMasters/notesMaster1.xml" Id="R1677c6c5f525405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f572c1bb04a440f" /><Relationship Type="http://schemas.openxmlformats.org/officeDocument/2006/relationships/image" Target="/ppt/media/image.png" Id="R511cef128104453e" /><Relationship Type="http://schemas.openxmlformats.org/officeDocument/2006/relationships/image" Target="/ppt/media/image2.png" Id="R19e1b8af11d84b15" /><Relationship Type="http://schemas.openxmlformats.org/officeDocument/2006/relationships/image" Target="/ppt/media/image.jpeg" Id="R67b110f186624af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d978d432ad4ab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11cef128104453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9e1b8af11d84b1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b110f186624af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2b7c10b350640cf" /><Relationship Type="http://schemas.openxmlformats.org/officeDocument/2006/relationships/slideLayout" Target="/ppt/slideLayouts/slideLayout1.xml" Id="Rc67202c38a96428d" /><Relationship Type="http://schemas.openxmlformats.org/officeDocument/2006/relationships/slideLayout" Target="/ppt/slideLayouts/slideLayout2.xml" Id="R5aa31849a1694ac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67202c38a96428d"/>
    <p:sldLayoutId xmlns:r="http://schemas.openxmlformats.org/officeDocument/2006/relationships" id="2147483650" r:id="R5aa31849a1694ac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a50f09cbf446ca" /><Relationship Type="http://schemas.openxmlformats.org/officeDocument/2006/relationships/notesSlide" Target="/ppt/notesSlides/notesSlide1.xml" Id="R399430e420c24fd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b1f0272b9247ad" /><Relationship Type="http://schemas.openxmlformats.org/officeDocument/2006/relationships/notesSlide" Target="/ppt/notesSlides/notesSlide2.xml" Id="R2392558579364b4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2fd6bbfb1c435d" /><Relationship Type="http://schemas.openxmlformats.org/officeDocument/2006/relationships/notesSlide" Target="/ppt/notesSlides/notesSlide3.xml" Id="R13e65e569e00417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d258b559694581" /><Relationship Type="http://schemas.openxmlformats.org/officeDocument/2006/relationships/notesSlide" Target="/ppt/notesSlides/notesSlide4.xml" Id="Rdaa2fdc55f6f4e7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557d32f0fc4bb1" /><Relationship Type="http://schemas.openxmlformats.org/officeDocument/2006/relationships/notesSlide" Target="/ppt/notesSlides/notesSlide5.xml" Id="Rc0938bbfc1ed478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4cd1b716a84dcb" /><Relationship Type="http://schemas.openxmlformats.org/officeDocument/2006/relationships/notesSlide" Target="/ppt/notesSlides/notesSlide6.xml" Id="R42adf881f03e434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6999c3c83d467e" /><Relationship Type="http://schemas.openxmlformats.org/officeDocument/2006/relationships/notesSlide" Target="/ppt/notesSlides/notesSlide7.xml" Id="R252daa06e37e4b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e6dbbe746546bb" /><Relationship Type="http://schemas.openxmlformats.org/officeDocument/2006/relationships/notesSlide" Target="/ppt/notesSlides/notesSlide8.xml" Id="Rf5ad59917a2442e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a43f3617c24ac1" /><Relationship Type="http://schemas.openxmlformats.org/officeDocument/2006/relationships/notesSlide" Target="/ppt/notesSlides/notesSlide9.xml" Id="R5211b0d321864ed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67c9c7754d411a" /><Relationship Type="http://schemas.openxmlformats.org/officeDocument/2006/relationships/notesSlide" Target="/ppt/notesSlides/notesSlide10.xml" Id="R0a6b8cf0bc02422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6366fdda354cd9" /><Relationship Type="http://schemas.openxmlformats.org/officeDocument/2006/relationships/notesSlide" Target="/ppt/notesSlides/notesSlide11.xml" Id="R509aa035bf944a3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a08ef704294e0c" /><Relationship Type="http://schemas.openxmlformats.org/officeDocument/2006/relationships/notesSlide" Target="/ppt/notesSlides/notesSlide12.xml" Id="R7bf9a4c9d9514a6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3e9a7b5264f4f" /><Relationship Type="http://schemas.openxmlformats.org/officeDocument/2006/relationships/notesSlide" Target="/ppt/notesSlides/notesSlide13.xml" Id="R14059d510dea43f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bb481680db4b27" /><Relationship Type="http://schemas.openxmlformats.org/officeDocument/2006/relationships/notesSlide" Target="/ppt/notesSlides/notesSlide14.xml" Id="R68ec7b159fad43e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c7a3063498476b" /><Relationship Type="http://schemas.openxmlformats.org/officeDocument/2006/relationships/notesSlide" Target="/ppt/notesSlides/notesSlide15.xml" Id="R9d7b827ba5dc4e4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ac8f5e0ab84676" /><Relationship Type="http://schemas.openxmlformats.org/officeDocument/2006/relationships/notesSlide" Target="/ppt/notesSlides/notesSlide16.xml" Id="R61cf246e212c469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b9e6df209f4dd6" /><Relationship Type="http://schemas.openxmlformats.org/officeDocument/2006/relationships/notesSlide" Target="/ppt/notesSlides/notesSlide17.xml" Id="R737c22341b91434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fabfa4ccf549c8" /><Relationship Type="http://schemas.openxmlformats.org/officeDocument/2006/relationships/notesSlide" Target="/ppt/notesSlides/notesSlide18.xml" Id="Rdf6d225552ce43f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705cd53d674431" /><Relationship Type="http://schemas.openxmlformats.org/officeDocument/2006/relationships/notesSlide" Target="/ppt/notesSlides/notesSlide19.xml" Id="R543b476ce70e448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f00ce5d1c94bbd" /><Relationship Type="http://schemas.openxmlformats.org/officeDocument/2006/relationships/notesSlide" Target="/ppt/notesSlides/notesSlide20.xml" Id="R7d9f8652f973455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bf38348339459c" /><Relationship Type="http://schemas.openxmlformats.org/officeDocument/2006/relationships/notesSlide" Target="/ppt/notesSlides/notesSlide21.xml" Id="R4d5700955ca74ab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2d66d908674ef3" /><Relationship Type="http://schemas.openxmlformats.org/officeDocument/2006/relationships/notesSlide" Target="/ppt/notesSlides/notesSlide22.xml" Id="R53f84bf5515f4d4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49dfff9157491f" /><Relationship Type="http://schemas.openxmlformats.org/officeDocument/2006/relationships/notesSlide" Target="/ppt/notesSlides/notesSlide23.xml" Id="R2e8a899a0cc4467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67cbc5f3e14c4b" /><Relationship Type="http://schemas.openxmlformats.org/officeDocument/2006/relationships/notesSlide" Target="/ppt/notesSlides/notesSlide24.xml" Id="Rdb639fa0029240b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3de7be09724d39" /><Relationship Type="http://schemas.openxmlformats.org/officeDocument/2006/relationships/notesSlide" Target="/ppt/notesSlides/notesSlide25.xml" Id="Reb4d3b6157bc48f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927b1818d44d5e" /><Relationship Type="http://schemas.openxmlformats.org/officeDocument/2006/relationships/notesSlide" Target="/ppt/notesSlides/notesSlide26.xml" Id="Rf00709f0519349f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98b3c8865d4487" /><Relationship Type="http://schemas.openxmlformats.org/officeDocument/2006/relationships/notesSlide" Target="/ppt/notesSlides/notesSlide27.xml" Id="R413222e3c74b4e8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892be20b374dea" /><Relationship Type="http://schemas.openxmlformats.org/officeDocument/2006/relationships/notesSlide" Target="/ppt/notesSlides/notesSlide28.xml" Id="R7d896ea197044af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James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  |  James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作神和主耶穌基督僕人的雅各請散住十二個支派之人的安。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James, a servant of God and of the Lord Jesus Christ, to the twelve tribes which are scattered abroad, greeting.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  |  James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我的弟兄們，你們落在百般試煉中，都要以為大喜樂；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brethren, count it all joy when ye fall into divers temptations;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1:3  |  James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因為知道你們的信心經過試驗，就生忍耐。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this, that the trying of your faith worketh patience.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1:4  |  James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但忍耐也當成功，使你們成全、完備，毫無缺欠。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patience have her perfect work, that ye may be perfect and entire, wanting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1:5  |  James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你們中間若有缺少智慧的，應當求那厚賜與眾人、也不斥責人的神，[主]就必賜給他。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of you lack wisdom, let him ask of God, that giveth to all men liberally, and upbraideth not; and it shall be given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1:6  |  James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只要憑着信心求，一點不疑惑；因為那疑惑的人，就像海中的波浪，被風吹動翻騰。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him ask in faith, nothing wavering. For he that wavereth is like a wave of the sea driven with the wind and tossed.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1:7  |  James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這樣的人不要想從主那裏得甚麼。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let not that man think that he shall receive any thing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1:8  |  James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心懷二意的人，在他一切所行的路上都沒有定見。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double minded man is unstable in all his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1:9  |  James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卑微的弟兄升高，就該喜樂；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brother of low degree rejoice in that he is exalted: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1:10  |  James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富足的降卑，也該如此；因為他必要過去，如同草上的花一樣。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rich, in that he is made low: because as the flower of the grass he shall pass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1:11  |  James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太陽出來，熱風颳起，草就枯乾，花也凋謝，美容就消沒了；那富足的人，在他所行的事上也要這樣衰殘。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sun is no sooner risen with a burning heat, but it withereth the grass, and the flower thereof falleth, and the grace of the fashion of it perisheth: so also shall the rich man fade away in his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1:12  |  James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忍受試探的人是有福的，因為他經過試驗以後，必得生命的冠冕；這是[主]應許給那些愛他之人的。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that endureth temptation: for when he is tried, he shall receive the crown of life, which the Lord hath promised to them that love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1:13  |  James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人被試探，不可說：「我是被神試探」；因為神不能被惡試探，他也不試探人。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 man say when he is tempted, I am tempted of God: for God cannot be tempted with evil, neither tempteth he any man: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1:14  |  James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但各人被試探，乃是被自己的私慾牽引誘惑的。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every man is tempted, when he is drawn away of his own lust, and enticed.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1:15  |  James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私慾既懷了胎，就生出罪來；罪既長成，就生出死來。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when lust hath conceived, it bringeth forth sin: and sin, when it is finished, bringeth forth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1:16  |  James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我親愛的弟兄們，不要看錯了。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not err, my beloved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1:17  |  James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各樣美善的恩賜和各樣全備的賞賜都是從上頭來的，從眾光之父那裏降下來的；在他並沒有改變，也沒有轉動的影兒。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good gift and every perfect gift is from above, and cometh down from the Father of lights, with whom is no variableness, neither shadow of turning.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1:18  |  James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他按自己的旨意，用真道生了我們，叫我們在他所造的萬物中好像初熟的果子。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his own will begat he us with the word of truth, that we should be a kind of firstfruits of his creatures.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1:19  |  James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我親愛的弟兄們，這是你們所知道的。但你們各人要快快地聽，慢慢地說，慢慢地動怒，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my beloved brethren, let every man be swift to hear, slow to speak, slow to wrath: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1:20  |  James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因為人的怒氣並不成就神的義。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wrath of man worketh not the righteousness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1:21  |  James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所以，你們要脫去一切的污穢和盈餘的邪惡，存溫柔的心領受那所栽種的道，就是能救你們靈魂的道。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lay apart all filthiness and superfluity of naughtiness, and receive with meekness the engrafted word, which is able to save your souls.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1:22  |  James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只是你們要行道，不要單單聽道，自己欺哄自己。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be ye doers of the word, and not hearers only, deceiving your own 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1:23  |  James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因為聽道而不行道的，就像人對着鏡子看自己本來的面目，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any be a hearer of the word, and not a doer, he is like unto a man beholding his natural face in a glass: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1:24  |  James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看見，走後，隨即忘了他的相貌如何。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beholdeth himself, and goeth his way, and straightway forgetteth what manner of man he was.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1:25  |  James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惟有詳細察看那全備、[使人]自由之律法的，並且時常如此，這人既不是聽了就忘，乃是實在行出來，就在他所行的事上必然得福。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whoso looketh into the perfect law of liberty, and continueth therein, he being not a forgetful hearer, but a doer of the work, this man shall be blessed in his deed.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1:26  |  James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若有人自以為虔誠，卻不勒住他的舌頭，反欺哄自己的心，這人的虔誠是虛的。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 among you seem to be religious, and bridleth not his tongue, but deceiveth his own heart, this man’s religion is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1:27  |  James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在神我們的父面前，那清潔沒有玷污的虔誠，就是看顧在患難中的孤兒寡婦，並且保守自己不沾染世俗。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Pure religion and undefiled before God and the Father is this, To visit the fatherless and widows in their affliction, and to keep himself unspotted from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2026-08-26T14:57:40.9020000Z</dcterms:created>
  <dcterms:modified xsi:type="dcterms:W3CDTF">2026-08-26T14:57:40.9020000Z</dcterms:modified>
</coreProperties>
</file>