
<file path=[Content_Types].xml><?xml version="1.0" encoding="utf-8"?>
<Types xmlns="http://schemas.openxmlformats.org/package/2006/content-types">
  <Default Extension="xml" ContentType="application/vnd.openxmlformats-package.core-properties+xml"/>
  <Default Extension="png" ContentType="image/png"/>
  <Default Extension="jpeg" ContentType="image/jpeg"/>
  <Default Extension="rels" ContentType="application/vnd.openxmlformats-package.relationships+xml"/>
  <Override PartName="/docProps/app.xml" ContentType="application/vnd.openxmlformats-officedocument.extended-properties+xml"/>
  <Override PartName="/ppt/presentation.xml" ContentType="application/vnd.openxmlformats-officedocument.presentationml.presentation.main+xml"/>
  <Override PartName="/ppt/theme/theme1.xml" ContentType="application/vnd.openxmlformats-officedocument.theme+xml"/>
  <Override PartName="/ppt/slideMasters/slideMaster1.xml" ContentType="application/vnd.openxmlformats-officedocument.presentationml.slideMaster+xml"/>
  <Override PartName="/ppt/slideMasters/theme/theme2.xml" ContentType="application/vnd.openxmlformats-officedocument.theme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notesMasters/notesMaster1.xml" ContentType="application/vnd.openxmlformats-officedocument.presentationml.notesMaster+xml"/>
  <Override PartName="/ppt/notesMasters/theme/theme3.xml" ContentType="application/vnd.openxmlformats-officedocument.theme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slides/slide1.xml" ContentType="application/vnd.openxmlformats-officedocument.presentationml.slide+xml"/>
  <Override PartName="/ppt/notesSlides/notesSlide1.xml" ContentType="application/vnd.openxmlformats-officedocument.presentationml.notesSlide+xml"/>
  <Override PartName="/ppt/slides/slide2.xml" ContentType="application/vnd.openxmlformats-officedocument.presentationml.slide+xml"/>
  <Override PartName="/ppt/notesSlides/notesSlide2.xml" ContentType="application/vnd.openxmlformats-officedocument.presentationml.notesSlide+xml"/>
  <Override PartName="/ppt/slides/slide3.xml" ContentType="application/vnd.openxmlformats-officedocument.presentationml.slide+xml"/>
  <Override PartName="/ppt/notesSlides/notesSlide3.xml" ContentType="application/vnd.openxmlformats-officedocument.presentationml.notesSlide+xml"/>
  <Override PartName="/ppt/slides/slide4.xml" ContentType="application/vnd.openxmlformats-officedocument.presentationml.slide+xml"/>
  <Override PartName="/ppt/notesSlides/notesSlide4.xml" ContentType="application/vnd.openxmlformats-officedocument.presentationml.notesSlide+xml"/>
  <Override PartName="/ppt/slides/slide5.xml" ContentType="application/vnd.openxmlformats-officedocument.presentationml.slide+xml"/>
  <Override PartName="/ppt/notesSlides/notesSlide5.xml" ContentType="application/vnd.openxmlformats-officedocument.presentationml.notesSlide+xml"/>
  <Override PartName="/ppt/slides/slide6.xml" ContentType="application/vnd.openxmlformats-officedocument.presentationml.slide+xml"/>
  <Override PartName="/ppt/notesSlides/notesSlide6.xml" ContentType="application/vnd.openxmlformats-officedocument.presentationml.notesSlide+xml"/>
  <Override PartName="/ppt/slides/slide7.xml" ContentType="application/vnd.openxmlformats-officedocument.presentationml.slide+xml"/>
  <Override PartName="/ppt/notesSlides/notesSlide7.xml" ContentType="application/vnd.openxmlformats-officedocument.presentationml.notesSlide+xml"/>
  <Override PartName="/ppt/slides/slide8.xml" ContentType="application/vnd.openxmlformats-officedocument.presentationml.slide+xml"/>
  <Override PartName="/ppt/notesSlides/notesSlide8.xml" ContentType="application/vnd.openxmlformats-officedocument.presentationml.notesSlide+xml"/>
  <Override PartName="/ppt/slides/slide9.xml" ContentType="application/vnd.openxmlformats-officedocument.presentationml.slide+xml"/>
  <Override PartName="/ppt/notesSlides/notesSlide9.xml" ContentType="application/vnd.openxmlformats-officedocument.presentationml.notesSlide+xml"/>
  <Override PartName="/ppt/slides/slide10.xml" ContentType="application/vnd.openxmlformats-officedocument.presentationml.slide+xml"/>
  <Override PartName="/ppt/notesSlides/notesSlide10.xml" ContentType="application/vnd.openxmlformats-officedocument.presentationml.notesSlide+xml"/>
  <Override PartName="/ppt/slides/slide11.xml" ContentType="application/vnd.openxmlformats-officedocument.presentationml.slide+xml"/>
  <Override PartName="/ppt/notesSlides/notesSlide11.xml" ContentType="application/vnd.openxmlformats-officedocument.presentationml.notesSlide+xml"/>
  <Override PartName="/ppt/slides/slide12.xml" ContentType="application/vnd.openxmlformats-officedocument.presentationml.slide+xml"/>
  <Override PartName="/ppt/notesSlides/notesSlide12.xml" ContentType="application/vnd.openxmlformats-officedocument.presentationml.notesSlide+xml"/>
  <Override PartName="/ppt/slides/slide13.xml" ContentType="application/vnd.openxmlformats-officedocument.presentationml.slide+xml"/>
  <Override PartName="/ppt/notesSlides/notesSlide13.xml" ContentType="application/vnd.openxmlformats-officedocument.presentationml.notesSlide+xml"/>
  <Override PartName="/ppt/slides/slide14.xml" ContentType="application/vnd.openxmlformats-officedocument.presentationml.slide+xml"/>
  <Override PartName="/ppt/notesSlides/notesSlide14.xml" ContentType="application/vnd.openxmlformats-officedocument.presentationml.notesSlide+xml"/>
  <Override PartName="/ppt/slides/slide15.xml" ContentType="application/vnd.openxmlformats-officedocument.presentationml.slide+xml"/>
  <Override PartName="/ppt/notesSlides/notesSlide15.xml" ContentType="application/vnd.openxmlformats-officedocument.presentationml.notesSlide+xml"/>
  <Override PartName="/ppt/slides/slide16.xml" ContentType="application/vnd.openxmlformats-officedocument.presentationml.slide+xml"/>
  <Override PartName="/ppt/notesSlides/notesSlide16.xml" ContentType="application/vnd.openxmlformats-officedocument.presentationml.notesSlide+xml"/>
  <Override PartName="/ppt/slides/slide17.xml" ContentType="application/vnd.openxmlformats-officedocument.presentationml.slide+xml"/>
  <Override PartName="/ppt/notesSlides/notesSlide17.xml" ContentType="application/vnd.openxmlformats-officedocument.presentationml.notesSlide+xml"/>
  <Override PartName="/ppt/slides/slide18.xml" ContentType="application/vnd.openxmlformats-officedocument.presentationml.slide+xml"/>
  <Override PartName="/ppt/notesSlides/notesSlide18.xml" ContentType="application/vnd.openxmlformats-officedocument.presentationml.notesSlide+xml"/>
  <Override PartName="/ppt/slides/slide19.xml" ContentType="application/vnd.openxmlformats-officedocument.presentationml.slide+xml"/>
  <Override PartName="/ppt/notesSlides/notesSlide19.xml" ContentType="application/vnd.openxmlformats-officedocument.presentationml.notesSlide+xml"/>
  <Override PartName="/ppt/slides/slide20.xml" ContentType="application/vnd.openxmlformats-officedocument.presentationml.slide+xml"/>
  <Override PartName="/ppt/notesSlides/notesSlide20.xml" ContentType="application/vnd.openxmlformats-officedocument.presentationml.notesSlide+xml"/>
  <Override PartName="/ppt/slides/slide21.xml" ContentType="application/vnd.openxmlformats-officedocument.presentationml.slide+xml"/>
  <Override PartName="/ppt/notesSlides/notesSlide21.xml" ContentType="application/vnd.openxmlformats-officedocument.presentationml.notesSlide+xml"/>
  <Override PartName="/ppt/slides/slide22.xml" ContentType="application/vnd.openxmlformats-officedocument.presentationml.slide+xml"/>
  <Override PartName="/ppt/notesSlides/notesSlide22.xml" ContentType="application/vnd.openxmlformats-officedocument.presentationml.notesSlide+xml"/>
  <Override PartName="/ppt/slides/slide23.xml" ContentType="application/vnd.openxmlformats-officedocument.presentationml.slide+xml"/>
  <Override PartName="/ppt/notesSlides/notesSlide23.xml" ContentType="application/vnd.openxmlformats-officedocument.presentationml.notesSlide+xml"/>
  <Override PartName="/ppt/slides/slide24.xml" ContentType="application/vnd.openxmlformats-officedocument.presentationml.slide+xml"/>
  <Override PartName="/ppt/notesSlides/notesSlide24.xml" ContentType="application/vnd.openxmlformats-officedocument.presentationml.notesSlide+xml"/>
  <Override PartName="/ppt/slides/slide25.xml" ContentType="application/vnd.openxmlformats-officedocument.presentationml.slide+xml"/>
  <Override PartName="/ppt/notesSlides/notesSlide25.xml" ContentType="application/vnd.openxmlformats-officedocument.presentationml.notesSlide+xml"/>
  <Override PartName="/ppt/slides/slide26.xml" ContentType="application/vnd.openxmlformats-officedocument.presentationml.slide+xml"/>
  <Override PartName="/ppt/notesSlides/notesSlide26.xml" ContentType="application/vnd.openxmlformats-officedocument.presentationml.notesSlide+xml"/>
  <Override PartName="/ppt/slides/slide27.xml" ContentType="application/vnd.openxmlformats-officedocument.presentationml.slide+xml"/>
  <Override PartName="/ppt/notesSlides/notesSlide27.xml" ContentType="application/vnd.openxmlformats-officedocument.presentationml.notesSlide+xml"/>
  <Override PartName="/ppt/slides/slide28.xml" ContentType="application/vnd.openxmlformats-officedocument.presentationml.slide+xml"/>
  <Override PartName="/ppt/notesSlides/notesSlide28.xml" ContentType="application/vnd.openxmlformats-officedocument.presentationml.notesSlide+xml"/>
  <Override PartName="/ppt/slides/slide29.xml" ContentType="application/vnd.openxmlformats-officedocument.presentationml.slide+xml"/>
  <Override PartName="/ppt/notesSlides/notesSlide29.xml" ContentType="application/vnd.openxmlformats-officedocument.presentationml.notesSlide+xml"/>
  <Override PartName="/ppt/slides/slide30.xml" ContentType="application/vnd.openxmlformats-officedocument.presentationml.slide+xml"/>
  <Override PartName="/ppt/notesSlides/notesSlide30.xml" ContentType="application/vnd.openxmlformats-officedocument.presentationml.notesSlide+xml"/>
  <Override PartName="/ppt/slides/slide31.xml" ContentType="application/vnd.openxmlformats-officedocument.presentationml.slide+xml"/>
  <Override PartName="/ppt/notesSlides/notesSlide31.xml" ContentType="application/vnd.openxmlformats-officedocument.presentationml.notesSlide+xml"/>
  <Override PartName="/ppt/slides/slide32.xml" ContentType="application/vnd.openxmlformats-officedocument.presentationml.slide+xml"/>
  <Override PartName="/ppt/notesSlides/notesSlide32.xml" ContentType="application/vnd.openxmlformats-officedocument.presentationml.notesSlide+xml"/>
</Types>
</file>

<file path=_rels/.rels>&#65279;<?xml version="1.0" encoding="utf-8"?><Relationships xmlns="http://schemas.openxmlformats.org/package/2006/relationships"><Relationship Type="http://schemas.openxmlformats.org/package/2006/relationships/metadata/core-properties" Target="/docProps/core.xml" Id="R5cb4770e7f984c17" /><Relationship Type="http://schemas.openxmlformats.org/officeDocument/2006/relationships/extended-properties" Target="/docProps/app.xml" Id="R49684d964a9a4a5d" /><Relationship Type="http://schemas.openxmlformats.org/officeDocument/2006/relationships/officeDocument" Target="/ppt/presentation.xml" Id="R8d13fac96e8e417c" /></Relationships>
</file>

<file path=ppt/presentation.xml><?xml version="1.0" encoding="utf-8"?>
<p:presentation xmlns:p="http://schemas.openxmlformats.org/presentationml/2006/main">
  <p:sldMasterIdLst>
    <p:sldMasterId xmlns:r="http://schemas.openxmlformats.org/officeDocument/2006/relationships" id="2147483648" r:id="R6eacc7bd39fe44ff"/>
  </p:sldMasterIdLst>
  <p:notesMasterIdLst>
    <p:notesMasterId xmlns:r="http://schemas.openxmlformats.org/officeDocument/2006/relationships" r:id="R8e9d860d0a0146fc"/>
  </p:notesMasterIdLst>
  <p:sldIdLst>
    <p:sldId xmlns:r="http://schemas.openxmlformats.org/officeDocument/2006/relationships" id="256" r:id="Rc62e11eb9c3a4ecd"/>
    <p:sldId xmlns:r="http://schemas.openxmlformats.org/officeDocument/2006/relationships" id="257" r:id="R929ce5dc451a438e"/>
    <p:sldId xmlns:r="http://schemas.openxmlformats.org/officeDocument/2006/relationships" id="258" r:id="R59cc0ae05e154430"/>
    <p:sldId xmlns:r="http://schemas.openxmlformats.org/officeDocument/2006/relationships" id="259" r:id="Red6c7a10ca4845ed"/>
    <p:sldId xmlns:r="http://schemas.openxmlformats.org/officeDocument/2006/relationships" id="260" r:id="Rb35f7669b1524897"/>
    <p:sldId xmlns:r="http://schemas.openxmlformats.org/officeDocument/2006/relationships" id="261" r:id="R0b5f2889fdc243d1"/>
    <p:sldId xmlns:r="http://schemas.openxmlformats.org/officeDocument/2006/relationships" id="262" r:id="R27b2b7a9ea9a4068"/>
    <p:sldId xmlns:r="http://schemas.openxmlformats.org/officeDocument/2006/relationships" id="263" r:id="Rbc9c2cc8dc444140"/>
    <p:sldId xmlns:r="http://schemas.openxmlformats.org/officeDocument/2006/relationships" id="264" r:id="R80d26fa61edb47d5"/>
    <p:sldId xmlns:r="http://schemas.openxmlformats.org/officeDocument/2006/relationships" id="265" r:id="R0046bac1d36e438c"/>
    <p:sldId xmlns:r="http://schemas.openxmlformats.org/officeDocument/2006/relationships" id="266" r:id="Rf546d3758a5e4d37"/>
    <p:sldId xmlns:r="http://schemas.openxmlformats.org/officeDocument/2006/relationships" id="267" r:id="Rd2c196b2a97f412c"/>
    <p:sldId xmlns:r="http://schemas.openxmlformats.org/officeDocument/2006/relationships" id="268" r:id="R8ff01b3fd7764d14"/>
    <p:sldId xmlns:r="http://schemas.openxmlformats.org/officeDocument/2006/relationships" id="269" r:id="R5a318b13ed18461a"/>
    <p:sldId xmlns:r="http://schemas.openxmlformats.org/officeDocument/2006/relationships" id="270" r:id="R855094d528644a26"/>
    <p:sldId xmlns:r="http://schemas.openxmlformats.org/officeDocument/2006/relationships" id="271" r:id="Ra39664d8754b468b"/>
    <p:sldId xmlns:r="http://schemas.openxmlformats.org/officeDocument/2006/relationships" id="272" r:id="R29b38f887bec49ce"/>
    <p:sldId xmlns:r="http://schemas.openxmlformats.org/officeDocument/2006/relationships" id="273" r:id="Ra89b046fa0414845"/>
    <p:sldId xmlns:r="http://schemas.openxmlformats.org/officeDocument/2006/relationships" id="274" r:id="R065edf77a72d4200"/>
    <p:sldId xmlns:r="http://schemas.openxmlformats.org/officeDocument/2006/relationships" id="275" r:id="Rbdd18c4be756426a"/>
    <p:sldId xmlns:r="http://schemas.openxmlformats.org/officeDocument/2006/relationships" id="276" r:id="Rbc7af02fbffc4b17"/>
    <p:sldId xmlns:r="http://schemas.openxmlformats.org/officeDocument/2006/relationships" id="277" r:id="Rf47d69e0a3614cbe"/>
    <p:sldId xmlns:r="http://schemas.openxmlformats.org/officeDocument/2006/relationships" id="278" r:id="R0615fec2fe234bb4"/>
    <p:sldId xmlns:r="http://schemas.openxmlformats.org/officeDocument/2006/relationships" id="279" r:id="R721507dcb7f9429e"/>
    <p:sldId xmlns:r="http://schemas.openxmlformats.org/officeDocument/2006/relationships" id="280" r:id="R29d69f16ca87445b"/>
    <p:sldId xmlns:r="http://schemas.openxmlformats.org/officeDocument/2006/relationships" id="281" r:id="R3f63d9a582a14764"/>
    <p:sldId xmlns:r="http://schemas.openxmlformats.org/officeDocument/2006/relationships" id="282" r:id="R31b6ea515a8245c7"/>
    <p:sldId xmlns:r="http://schemas.openxmlformats.org/officeDocument/2006/relationships" id="283" r:id="R9353ed0b41f04562"/>
    <p:sldId xmlns:r="http://schemas.openxmlformats.org/officeDocument/2006/relationships" id="284" r:id="R2194d7f915344f13"/>
    <p:sldId xmlns:r="http://schemas.openxmlformats.org/officeDocument/2006/relationships" id="285" r:id="R65464c62d62b496c"/>
    <p:sldId xmlns:r="http://schemas.openxmlformats.org/officeDocument/2006/relationships" id="286" r:id="R0413fdb3516a422e"/>
    <p:sldId xmlns:r="http://schemas.openxmlformats.org/officeDocument/2006/relationships" id="287" r:id="R6f40f11c7aa44282"/>
  </p:sldIdLst>
  <p:sldSz cx="12192000" cy="6858000"/>
  <p:notesSz cx="6858000" cy="9144000"/>
</p:presentation>
</file>

<file path=ppt/presProps.xml><?xml version="1.0" encoding="utf-8"?>
<p:presentationPr xmlns:p="http://schemas.openxmlformats.org/presentationml/2006/main">
  <p:extLst>
    <p:ext xmlns:p14="http://schemas.microsoft.com/office/powerpoint/2010/main" uri="{E76CE94A-603C-4142-B9EB-6D1370010A27}">
      <p14:discardImageEditData val="0"/>
    </p:ext>
    <p:ext xmlns:p14="http://schemas.microsoft.com/office/powerpoint/2010/main" uri="{D31A062A-798A-4329-ABDD-BBA856620510}">
      <p14:defaultImageDpi val="32767"/>
    </p:ext>
    <p:ext xmlns:p15="http://schemas.microsoft.com/office/powerpoint/2012/main" uri="{FD5EFAAD-0ECE-453E-9831-46B23BE46B34}">
      <p15:chartTrackingRefBased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_rels/presentation.xml.rels>&#65279;<?xml version="1.0" encoding="utf-8"?><Relationships xmlns="http://schemas.openxmlformats.org/package/2006/relationships"><Relationship Type="http://schemas.openxmlformats.org/officeDocument/2006/relationships/theme" Target="/ppt/theme/theme1.xml" Id="Ra49623a9f0364fbd" /><Relationship Type="http://schemas.openxmlformats.org/officeDocument/2006/relationships/slideMaster" Target="/ppt/slideMasters/slideMaster1.xml" Id="R6eacc7bd39fe44ff" /><Relationship Type="http://schemas.openxmlformats.org/officeDocument/2006/relationships/notesMaster" Target="/ppt/notesMasters/notesMaster1.xml" Id="R8e9d860d0a0146fc" /><Relationship Type="http://schemas.openxmlformats.org/officeDocument/2006/relationships/presProps" Target="/ppt/presProps.xml" Id="R82ca43d5862e450c" /><Relationship Type="http://schemas.openxmlformats.org/officeDocument/2006/relationships/tableStyles" Target="/ppt/tableStyles.xml" Id="Ra21aaf14bba443cd" /><Relationship Type="http://schemas.openxmlformats.org/officeDocument/2006/relationships/slide" Target="/ppt/slides/slide1.xml" Id="Rc62e11eb9c3a4ecd" /><Relationship Type="http://schemas.openxmlformats.org/officeDocument/2006/relationships/slide" Target="/ppt/slides/slide2.xml" Id="R929ce5dc451a438e" /><Relationship Type="http://schemas.openxmlformats.org/officeDocument/2006/relationships/slide" Target="/ppt/slides/slide3.xml" Id="R59cc0ae05e154430" /><Relationship Type="http://schemas.openxmlformats.org/officeDocument/2006/relationships/slide" Target="/ppt/slides/slide4.xml" Id="Red6c7a10ca4845ed" /><Relationship Type="http://schemas.openxmlformats.org/officeDocument/2006/relationships/slide" Target="/ppt/slides/slide5.xml" Id="Rb35f7669b1524897" /><Relationship Type="http://schemas.openxmlformats.org/officeDocument/2006/relationships/slide" Target="/ppt/slides/slide6.xml" Id="R0b5f2889fdc243d1" /><Relationship Type="http://schemas.openxmlformats.org/officeDocument/2006/relationships/slide" Target="/ppt/slides/slide7.xml" Id="R27b2b7a9ea9a4068" /><Relationship Type="http://schemas.openxmlformats.org/officeDocument/2006/relationships/slide" Target="/ppt/slides/slide8.xml" Id="Rbc9c2cc8dc444140" /><Relationship Type="http://schemas.openxmlformats.org/officeDocument/2006/relationships/slide" Target="/ppt/slides/slide9.xml" Id="R80d26fa61edb47d5" /><Relationship Type="http://schemas.openxmlformats.org/officeDocument/2006/relationships/slide" Target="/ppt/slides/slide10.xml" Id="R0046bac1d36e438c" /><Relationship Type="http://schemas.openxmlformats.org/officeDocument/2006/relationships/slide" Target="/ppt/slides/slide11.xml" Id="Rf546d3758a5e4d37" /><Relationship Type="http://schemas.openxmlformats.org/officeDocument/2006/relationships/slide" Target="/ppt/slides/slide12.xml" Id="Rd2c196b2a97f412c" /><Relationship Type="http://schemas.openxmlformats.org/officeDocument/2006/relationships/slide" Target="/ppt/slides/slide13.xml" Id="R8ff01b3fd7764d14" /><Relationship Type="http://schemas.openxmlformats.org/officeDocument/2006/relationships/slide" Target="/ppt/slides/slide14.xml" Id="R5a318b13ed18461a" /><Relationship Type="http://schemas.openxmlformats.org/officeDocument/2006/relationships/slide" Target="/ppt/slides/slide15.xml" Id="R855094d528644a26" /><Relationship Type="http://schemas.openxmlformats.org/officeDocument/2006/relationships/slide" Target="/ppt/slides/slide16.xml" Id="Ra39664d8754b468b" /><Relationship Type="http://schemas.openxmlformats.org/officeDocument/2006/relationships/slide" Target="/ppt/slides/slide17.xml" Id="R29b38f887bec49ce" /><Relationship Type="http://schemas.openxmlformats.org/officeDocument/2006/relationships/slide" Target="/ppt/slides/slide18.xml" Id="Ra89b046fa0414845" /><Relationship Type="http://schemas.openxmlformats.org/officeDocument/2006/relationships/slide" Target="/ppt/slides/slide19.xml" Id="R065edf77a72d4200" /><Relationship Type="http://schemas.openxmlformats.org/officeDocument/2006/relationships/slide" Target="/ppt/slides/slide20.xml" Id="Rbdd18c4be756426a" /><Relationship Type="http://schemas.openxmlformats.org/officeDocument/2006/relationships/slide" Target="/ppt/slides/slide21.xml" Id="Rbc7af02fbffc4b17" /><Relationship Type="http://schemas.openxmlformats.org/officeDocument/2006/relationships/slide" Target="/ppt/slides/slide22.xml" Id="Rf47d69e0a3614cbe" /><Relationship Type="http://schemas.openxmlformats.org/officeDocument/2006/relationships/slide" Target="/ppt/slides/slide23.xml" Id="R0615fec2fe234bb4" /><Relationship Type="http://schemas.openxmlformats.org/officeDocument/2006/relationships/slide" Target="/ppt/slides/slide24.xml" Id="R721507dcb7f9429e" /><Relationship Type="http://schemas.openxmlformats.org/officeDocument/2006/relationships/slide" Target="/ppt/slides/slide25.xml" Id="R29d69f16ca87445b" /><Relationship Type="http://schemas.openxmlformats.org/officeDocument/2006/relationships/slide" Target="/ppt/slides/slide26.xml" Id="R3f63d9a582a14764" /><Relationship Type="http://schemas.openxmlformats.org/officeDocument/2006/relationships/slide" Target="/ppt/slides/slide27.xml" Id="R31b6ea515a8245c7" /><Relationship Type="http://schemas.openxmlformats.org/officeDocument/2006/relationships/slide" Target="/ppt/slides/slide28.xml" Id="R9353ed0b41f04562" /><Relationship Type="http://schemas.openxmlformats.org/officeDocument/2006/relationships/slide" Target="/ppt/slides/slide29.xml" Id="R2194d7f915344f13" /><Relationship Type="http://schemas.openxmlformats.org/officeDocument/2006/relationships/slide" Target="/ppt/slides/slide30.xml" Id="R65464c62d62b496c" /><Relationship Type="http://schemas.openxmlformats.org/officeDocument/2006/relationships/slide" Target="/ppt/slides/slide31.xml" Id="R0413fdb3516a422e" /><Relationship Type="http://schemas.openxmlformats.org/officeDocument/2006/relationships/slide" Target="/ppt/slides/slide32.xml" Id="R6f40f11c7aa44282" /></Relationships>
</file>

<file path=ppt/notesMasters/_rels/notesMaster1.xml.rels>&#65279;<?xml version="1.0" encoding="utf-8"?><Relationships xmlns="http://schemas.openxmlformats.org/package/2006/relationships"><Relationship Type="http://schemas.openxmlformats.org/officeDocument/2006/relationships/theme" Target="/ppt/notesMasters/theme/theme3.xml" Id="Ra1970982e5154533" /></Relationships>
</file>

<file path=ppt/notesMasters/notesMaster1.xml><?xml version="1.0" encoding="utf-8"?>
<p:notesMaster xmlns:p="http://schemas.openxmlformats.org/presentationml/2006/main">
  <p:cSld>
    <p:bg>
      <p:bgRef idx="1001">
        <a:schemeClr xmlns:a="http://schemas.openxmlformats.org/drawingml/2006/main" val="bg1"/>
      </p:bgRef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Header Placeholder"/>
          <p:cNvSpPr/>
          <p:nvPr>
            <p:ph type="hdr" sz="quarter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3" name="Date Placeholder"/>
          <p:cNvSpPr/>
          <p:nvPr>
            <p:ph type="dt" sz="quarter" idx="1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4" name="Slide Image Placeholder"/>
          <p:cNvSpPr/>
          <p:nvPr>
            <p:ph type="sldImg" idx="2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5" name="Notes Placeholder"/>
          <p:cNvSpPr/>
          <p:nvPr>
            <p:ph type="body" sz="quarter" idx="3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6" name="Footer Placeholder"/>
          <p:cNvSpPr/>
          <p:nvPr>
            <p:ph type="ftr" sz="quarter" idx="4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7" name="Slide Number Placeholder"/>
          <p:cNvSpPr/>
          <p:nvPr>
            <p:ph type="sldNum" sz="quarter" idx="5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xmlns:a="http://schemas.openxmlformats.org/drawingml/2006/main" marL="0" algn="l" defTabSz="914400" rtl="0" eaLnBrk="1" latinLnBrk="0" hangingPunct="1">
      <a:defRPr sz="1200" kern="1200"/>
    </a:lvl1pPr>
  </p:notesStyle>
</p:notesMaster>
</file>

<file path=ppt/notesMasters/theme/theme3.xml><?xml version="1.0" encoding="utf-8"?>
<a:theme xmlns:a="http://schemas.openxmlformats.org/drawingml/2006/main" name="Office">
  <a:themeElements>
    <a:clrScheme name="LibreOffice">
      <a:dk1>
        <a:srgbClr val="000000"/>
      </a:dk1>
      <a:lt1>
        <a:srgbClr val="FFFFFF"/>
      </a:lt1>
      <a:dk2>
        <a:srgbClr val="000000"/>
      </a:dk2>
      <a:lt2>
        <a:srgbClr val="FFFFFF"/>
      </a:lt2>
      <a:accent1>
        <a:srgbClr val="18A303"/>
      </a:accent1>
      <a:accent2>
        <a:srgbClr val="0369A3"/>
      </a:accent2>
      <a:accent3>
        <a:srgbClr val="A33E03"/>
      </a:accent3>
      <a:accent4>
        <a:srgbClr val="8E03A3"/>
      </a:accent4>
      <a:accent5>
        <a:srgbClr val="C99C00"/>
      </a:accent5>
      <a:accent6>
        <a:srgbClr val="C9211E"/>
      </a:accent6>
      <a:hlink>
        <a:srgbClr val="0000EE"/>
      </a:hlink>
      <a:folHlink>
        <a:srgbClr val="551A8B"/>
      </a:folHlink>
    </a:clrScheme>
    <a:fontScheme name="Office">
      <a:majorFont>
        <a:latin typeface="Arial"/>
        <a:ea typeface="DejaVu Sans"/>
        <a:cs typeface="DejaVu Sans"/>
      </a:majorFont>
      <a:minorFont>
        <a:latin typeface="Arial"/>
        <a:ea typeface="DejaVu Sans"/>
        <a:cs typeface="DejaVu Sans"/>
      </a:minorFont>
    </a:fontScheme>
    <a:fmtScheme name="LibreOffice">
      <a:fillStyleLst>
        <a:solidFill>
          <a:schemeClr val="phClr"/>
        </a:solidFill>
        <a:solidFill>
          <a:schemeClr val="phClr"/>
        </a:solidFill>
        <a:solidFill>
          <a:schemeClr val="phClr"/>
        </a:solidFill>
      </a:fillStyleLst>
      <a:lnStyleLst>
        <a:ln w="6350">
          <a:prstDash val="solid"/>
        </a:ln>
        <a:ln w="6350">
          <a:prstDash val="solid"/>
        </a:ln>
        <a:ln w="6350"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/>
        </a:effectStyle>
      </a:effectStyleLst>
      <a:bgFillStyleLst>
        <a:solidFill>
          <a:schemeClr val="phClr"/>
        </a:solidFill>
        <a:solidFill>
          <a:schemeClr val="phClr"/>
        </a:solidFill>
        <a:solidFill>
          <a:schemeClr val="phClr"/>
        </a:solidFill>
      </a:bgFillStyleLst>
    </a:fmtScheme>
  </a:themeElements>
</a:theme>
</file>

<file path=ppt/notesSlides/_rels/notesSlide1.xml.rels>&#65279;<?xml version="1.0" encoding="utf-8"?><Relationships xmlns="http://schemas.openxmlformats.org/package/2006/relationships"><Relationship Type="http://schemas.openxmlformats.org/officeDocument/2006/relationships/slide" Target="/ppt/slides/slide1.xml" Id="Rbb77afdfcd6a42ff" /><Relationship Type="http://schemas.openxmlformats.org/officeDocument/2006/relationships/notesMaster" Target="/ppt/notesMasters/notesMaster1.xml" Id="Rf23b531136564942" /></Relationships>
</file>

<file path=ppt/notesSlides/_rels/notesSlide2.xml.rels>&#65279;<?xml version="1.0" encoding="utf-8"?><Relationships xmlns="http://schemas.openxmlformats.org/package/2006/relationships"><Relationship Type="http://schemas.openxmlformats.org/officeDocument/2006/relationships/slide" Target="/ppt/slides/slide2.xml" Id="Rd3c982c338774508" /><Relationship Type="http://schemas.openxmlformats.org/officeDocument/2006/relationships/notesMaster" Target="/ppt/notesMasters/notesMaster1.xml" Id="R1eb61f9d58694a48" /></Relationships>
</file>

<file path=ppt/notesSlides/_rels/notesSlide3.xml.rels>&#65279;<?xml version="1.0" encoding="utf-8"?><Relationships xmlns="http://schemas.openxmlformats.org/package/2006/relationships"><Relationship Type="http://schemas.openxmlformats.org/officeDocument/2006/relationships/slide" Target="/ppt/slides/slide3.xml" Id="R57adaa7a5fbb47c0" /><Relationship Type="http://schemas.openxmlformats.org/officeDocument/2006/relationships/notesMaster" Target="/ppt/notesMasters/notesMaster1.xml" Id="R4ece21dbc5dd45e0" /></Relationships>
</file>

<file path=ppt/notesSlides/_rels/notesSlide4.xml.rels>&#65279;<?xml version="1.0" encoding="utf-8"?><Relationships xmlns="http://schemas.openxmlformats.org/package/2006/relationships"><Relationship Type="http://schemas.openxmlformats.org/officeDocument/2006/relationships/slide" Target="/ppt/slides/slide4.xml" Id="Rba0f10fca8144f02" /><Relationship Type="http://schemas.openxmlformats.org/officeDocument/2006/relationships/notesMaster" Target="/ppt/notesMasters/notesMaster1.xml" Id="R6a4c7d180c974e9d" /></Relationships>
</file>

<file path=ppt/notesSlides/_rels/notesSlide5.xml.rels>&#65279;<?xml version="1.0" encoding="utf-8"?><Relationships xmlns="http://schemas.openxmlformats.org/package/2006/relationships"><Relationship Type="http://schemas.openxmlformats.org/officeDocument/2006/relationships/slide" Target="/ppt/slides/slide5.xml" Id="R424c0909797f43fb" /><Relationship Type="http://schemas.openxmlformats.org/officeDocument/2006/relationships/notesMaster" Target="/ppt/notesMasters/notesMaster1.xml" Id="Rb886eb46794640b3" /></Relationships>
</file>

<file path=ppt/notesSlides/_rels/notesSlide6.xml.rels>&#65279;<?xml version="1.0" encoding="utf-8"?><Relationships xmlns="http://schemas.openxmlformats.org/package/2006/relationships"><Relationship Type="http://schemas.openxmlformats.org/officeDocument/2006/relationships/slide" Target="/ppt/slides/slide6.xml" Id="R7ff4d5a22c17413e" /><Relationship Type="http://schemas.openxmlformats.org/officeDocument/2006/relationships/notesMaster" Target="/ppt/notesMasters/notesMaster1.xml" Id="Rfa3c0d56d4b94e89" /></Relationships>
</file>

<file path=ppt/notesSlides/_rels/notesSlide7.xml.rels>&#65279;<?xml version="1.0" encoding="utf-8"?><Relationships xmlns="http://schemas.openxmlformats.org/package/2006/relationships"><Relationship Type="http://schemas.openxmlformats.org/officeDocument/2006/relationships/slide" Target="/ppt/slides/slide7.xml" Id="R6eb1634ab85146d9" /><Relationship Type="http://schemas.openxmlformats.org/officeDocument/2006/relationships/notesMaster" Target="/ppt/notesMasters/notesMaster1.xml" Id="Rd520b661c5e2427a" /></Relationships>
</file>

<file path=ppt/notesSlides/_rels/notesSlide8.xml.rels>&#65279;<?xml version="1.0" encoding="utf-8"?><Relationships xmlns="http://schemas.openxmlformats.org/package/2006/relationships"><Relationship Type="http://schemas.openxmlformats.org/officeDocument/2006/relationships/slide" Target="/ppt/slides/slide8.xml" Id="R5ab90ac701cb46ed" /><Relationship Type="http://schemas.openxmlformats.org/officeDocument/2006/relationships/notesMaster" Target="/ppt/notesMasters/notesMaster1.xml" Id="R0d32d7977f134c01" /></Relationships>
</file>

<file path=ppt/notesSlides/_rels/notesSlide9.xml.rels>&#65279;<?xml version="1.0" encoding="utf-8"?><Relationships xmlns="http://schemas.openxmlformats.org/package/2006/relationships"><Relationship Type="http://schemas.openxmlformats.org/officeDocument/2006/relationships/slide" Target="/ppt/slides/slide9.xml" Id="R100242b31081415a" /><Relationship Type="http://schemas.openxmlformats.org/officeDocument/2006/relationships/notesMaster" Target="/ppt/notesMasters/notesMaster1.xml" Id="Rfec52f0b253f4636" /></Relationships>
</file>

<file path=ppt/notesSlides/_rels/notesSlide10.xml.rels>&#65279;<?xml version="1.0" encoding="utf-8"?><Relationships xmlns="http://schemas.openxmlformats.org/package/2006/relationships"><Relationship Type="http://schemas.openxmlformats.org/officeDocument/2006/relationships/slide" Target="/ppt/slides/slide10.xml" Id="R074875d91f8c4f62" /><Relationship Type="http://schemas.openxmlformats.org/officeDocument/2006/relationships/notesMaster" Target="/ppt/notesMasters/notesMaster1.xml" Id="R2a9b46ce8bab4e66" /></Relationships>
</file>

<file path=ppt/notesSlides/_rels/notesSlide11.xml.rels>&#65279;<?xml version="1.0" encoding="utf-8"?><Relationships xmlns="http://schemas.openxmlformats.org/package/2006/relationships"><Relationship Type="http://schemas.openxmlformats.org/officeDocument/2006/relationships/slide" Target="/ppt/slides/slide11.xml" Id="R0e2546680be34650" /><Relationship Type="http://schemas.openxmlformats.org/officeDocument/2006/relationships/notesMaster" Target="/ppt/notesMasters/notesMaster1.xml" Id="Rb24f04b3517848c8" /></Relationships>
</file>

<file path=ppt/notesSlides/_rels/notesSlide12.xml.rels>&#65279;<?xml version="1.0" encoding="utf-8"?><Relationships xmlns="http://schemas.openxmlformats.org/package/2006/relationships"><Relationship Type="http://schemas.openxmlformats.org/officeDocument/2006/relationships/slide" Target="/ppt/slides/slide12.xml" Id="Rcd995b52ef144cf1" /><Relationship Type="http://schemas.openxmlformats.org/officeDocument/2006/relationships/notesMaster" Target="/ppt/notesMasters/notesMaster1.xml" Id="R9bd408bcdf634cdc" /></Relationships>
</file>

<file path=ppt/notesSlides/_rels/notesSlide13.xml.rels>&#65279;<?xml version="1.0" encoding="utf-8"?><Relationships xmlns="http://schemas.openxmlformats.org/package/2006/relationships"><Relationship Type="http://schemas.openxmlformats.org/officeDocument/2006/relationships/slide" Target="/ppt/slides/slide13.xml" Id="Rec747fe06aa245bf" /><Relationship Type="http://schemas.openxmlformats.org/officeDocument/2006/relationships/notesMaster" Target="/ppt/notesMasters/notesMaster1.xml" Id="Re1ce546fa3a940d3" /></Relationships>
</file>

<file path=ppt/notesSlides/_rels/notesSlide14.xml.rels>&#65279;<?xml version="1.0" encoding="utf-8"?><Relationships xmlns="http://schemas.openxmlformats.org/package/2006/relationships"><Relationship Type="http://schemas.openxmlformats.org/officeDocument/2006/relationships/slide" Target="/ppt/slides/slide14.xml" Id="R98ca943513874e22" /><Relationship Type="http://schemas.openxmlformats.org/officeDocument/2006/relationships/notesMaster" Target="/ppt/notesMasters/notesMaster1.xml" Id="Rb2453018b1ab42b4" /></Relationships>
</file>

<file path=ppt/notesSlides/_rels/notesSlide15.xml.rels>&#65279;<?xml version="1.0" encoding="utf-8"?><Relationships xmlns="http://schemas.openxmlformats.org/package/2006/relationships"><Relationship Type="http://schemas.openxmlformats.org/officeDocument/2006/relationships/slide" Target="/ppt/slides/slide15.xml" Id="R1ac84a90281948ee" /><Relationship Type="http://schemas.openxmlformats.org/officeDocument/2006/relationships/notesMaster" Target="/ppt/notesMasters/notesMaster1.xml" Id="Rf0bf1f30cfb54258" /></Relationships>
</file>

<file path=ppt/notesSlides/_rels/notesSlide16.xml.rels>&#65279;<?xml version="1.0" encoding="utf-8"?><Relationships xmlns="http://schemas.openxmlformats.org/package/2006/relationships"><Relationship Type="http://schemas.openxmlformats.org/officeDocument/2006/relationships/slide" Target="/ppt/slides/slide16.xml" Id="R2d3652b6131843b6" /><Relationship Type="http://schemas.openxmlformats.org/officeDocument/2006/relationships/notesMaster" Target="/ppt/notesMasters/notesMaster1.xml" Id="R83423b162d7446f0" /></Relationships>
</file>

<file path=ppt/notesSlides/_rels/notesSlide17.xml.rels>&#65279;<?xml version="1.0" encoding="utf-8"?><Relationships xmlns="http://schemas.openxmlformats.org/package/2006/relationships"><Relationship Type="http://schemas.openxmlformats.org/officeDocument/2006/relationships/slide" Target="/ppt/slides/slide17.xml" Id="R266fcf3f6d634698" /><Relationship Type="http://schemas.openxmlformats.org/officeDocument/2006/relationships/notesMaster" Target="/ppt/notesMasters/notesMaster1.xml" Id="R676fd1f4701b4b87" /></Relationships>
</file>

<file path=ppt/notesSlides/_rels/notesSlide18.xml.rels>&#65279;<?xml version="1.0" encoding="utf-8"?><Relationships xmlns="http://schemas.openxmlformats.org/package/2006/relationships"><Relationship Type="http://schemas.openxmlformats.org/officeDocument/2006/relationships/slide" Target="/ppt/slides/slide18.xml" Id="R27d700daa6244f66" /><Relationship Type="http://schemas.openxmlformats.org/officeDocument/2006/relationships/notesMaster" Target="/ppt/notesMasters/notesMaster1.xml" Id="Rd679758e30f041d6" /></Relationships>
</file>

<file path=ppt/notesSlides/_rels/notesSlide19.xml.rels>&#65279;<?xml version="1.0" encoding="utf-8"?><Relationships xmlns="http://schemas.openxmlformats.org/package/2006/relationships"><Relationship Type="http://schemas.openxmlformats.org/officeDocument/2006/relationships/slide" Target="/ppt/slides/slide19.xml" Id="R7d1aa0e277d343cb" /><Relationship Type="http://schemas.openxmlformats.org/officeDocument/2006/relationships/notesMaster" Target="/ppt/notesMasters/notesMaster1.xml" Id="R4ab81ad297fd4b56" /></Relationships>
</file>

<file path=ppt/notesSlides/_rels/notesSlide20.xml.rels>&#65279;<?xml version="1.0" encoding="utf-8"?><Relationships xmlns="http://schemas.openxmlformats.org/package/2006/relationships"><Relationship Type="http://schemas.openxmlformats.org/officeDocument/2006/relationships/slide" Target="/ppt/slides/slide20.xml" Id="R27cb3837ee434127" /><Relationship Type="http://schemas.openxmlformats.org/officeDocument/2006/relationships/notesMaster" Target="/ppt/notesMasters/notesMaster1.xml" Id="Rf75c02764f794c4f" /></Relationships>
</file>

<file path=ppt/notesSlides/_rels/notesSlide21.xml.rels>&#65279;<?xml version="1.0" encoding="utf-8"?><Relationships xmlns="http://schemas.openxmlformats.org/package/2006/relationships"><Relationship Type="http://schemas.openxmlformats.org/officeDocument/2006/relationships/slide" Target="/ppt/slides/slide21.xml" Id="Rad7adadf6674414a" /><Relationship Type="http://schemas.openxmlformats.org/officeDocument/2006/relationships/notesMaster" Target="/ppt/notesMasters/notesMaster1.xml" Id="R690b85ccf1424e0c" /></Relationships>
</file>

<file path=ppt/notesSlides/_rels/notesSlide22.xml.rels>&#65279;<?xml version="1.0" encoding="utf-8"?><Relationships xmlns="http://schemas.openxmlformats.org/package/2006/relationships"><Relationship Type="http://schemas.openxmlformats.org/officeDocument/2006/relationships/slide" Target="/ppt/slides/slide22.xml" Id="R66e5c25a8d5240d1" /><Relationship Type="http://schemas.openxmlformats.org/officeDocument/2006/relationships/notesMaster" Target="/ppt/notesMasters/notesMaster1.xml" Id="R2703803c9d494c09" /></Relationships>
</file>

<file path=ppt/notesSlides/_rels/notesSlide23.xml.rels>&#65279;<?xml version="1.0" encoding="utf-8"?><Relationships xmlns="http://schemas.openxmlformats.org/package/2006/relationships"><Relationship Type="http://schemas.openxmlformats.org/officeDocument/2006/relationships/slide" Target="/ppt/slides/slide23.xml" Id="R4f5ca4c9f8e74ec5" /><Relationship Type="http://schemas.openxmlformats.org/officeDocument/2006/relationships/notesMaster" Target="/ppt/notesMasters/notesMaster1.xml" Id="R67a850980b384cff" /></Relationships>
</file>

<file path=ppt/notesSlides/_rels/notesSlide24.xml.rels>&#65279;<?xml version="1.0" encoding="utf-8"?><Relationships xmlns="http://schemas.openxmlformats.org/package/2006/relationships"><Relationship Type="http://schemas.openxmlformats.org/officeDocument/2006/relationships/slide" Target="/ppt/slides/slide24.xml" Id="R86b897ff3a974760" /><Relationship Type="http://schemas.openxmlformats.org/officeDocument/2006/relationships/notesMaster" Target="/ppt/notesMasters/notesMaster1.xml" Id="R86fa167e3320440f" /></Relationships>
</file>

<file path=ppt/notesSlides/_rels/notesSlide25.xml.rels>&#65279;<?xml version="1.0" encoding="utf-8"?><Relationships xmlns="http://schemas.openxmlformats.org/package/2006/relationships"><Relationship Type="http://schemas.openxmlformats.org/officeDocument/2006/relationships/slide" Target="/ppt/slides/slide25.xml" Id="R1abe4e03707f4d27" /><Relationship Type="http://schemas.openxmlformats.org/officeDocument/2006/relationships/notesMaster" Target="/ppt/notesMasters/notesMaster1.xml" Id="R6a9d1f052e044735" /></Relationships>
</file>

<file path=ppt/notesSlides/_rels/notesSlide26.xml.rels>&#65279;<?xml version="1.0" encoding="utf-8"?><Relationships xmlns="http://schemas.openxmlformats.org/package/2006/relationships"><Relationship Type="http://schemas.openxmlformats.org/officeDocument/2006/relationships/slide" Target="/ppt/slides/slide26.xml" Id="R013c80cf8cc448c9" /><Relationship Type="http://schemas.openxmlformats.org/officeDocument/2006/relationships/notesMaster" Target="/ppt/notesMasters/notesMaster1.xml" Id="R5828855df28e430f" /></Relationships>
</file>

<file path=ppt/notesSlides/_rels/notesSlide27.xml.rels>&#65279;<?xml version="1.0" encoding="utf-8"?><Relationships xmlns="http://schemas.openxmlformats.org/package/2006/relationships"><Relationship Type="http://schemas.openxmlformats.org/officeDocument/2006/relationships/slide" Target="/ppt/slides/slide27.xml" Id="Ra5cdbfd7b174483e" /><Relationship Type="http://schemas.openxmlformats.org/officeDocument/2006/relationships/notesMaster" Target="/ppt/notesMasters/notesMaster1.xml" Id="Rdd155e8457714b29" /></Relationships>
</file>

<file path=ppt/notesSlides/_rels/notesSlide28.xml.rels>&#65279;<?xml version="1.0" encoding="utf-8"?><Relationships xmlns="http://schemas.openxmlformats.org/package/2006/relationships"><Relationship Type="http://schemas.openxmlformats.org/officeDocument/2006/relationships/slide" Target="/ppt/slides/slide28.xml" Id="Recbaff92e45c4fce" /><Relationship Type="http://schemas.openxmlformats.org/officeDocument/2006/relationships/notesMaster" Target="/ppt/notesMasters/notesMaster1.xml" Id="R81cef6172edc4ddd" /></Relationships>
</file>

<file path=ppt/notesSlides/_rels/notesSlide29.xml.rels>&#65279;<?xml version="1.0" encoding="utf-8"?><Relationships xmlns="http://schemas.openxmlformats.org/package/2006/relationships"><Relationship Type="http://schemas.openxmlformats.org/officeDocument/2006/relationships/slide" Target="/ppt/slides/slide29.xml" Id="Ra587bc197b8a4bed" /><Relationship Type="http://schemas.openxmlformats.org/officeDocument/2006/relationships/notesMaster" Target="/ppt/notesMasters/notesMaster1.xml" Id="R2344c7a4b1524365" /></Relationships>
</file>

<file path=ppt/notesSlides/_rels/notesSlide30.xml.rels>&#65279;<?xml version="1.0" encoding="utf-8"?><Relationships xmlns="http://schemas.openxmlformats.org/package/2006/relationships"><Relationship Type="http://schemas.openxmlformats.org/officeDocument/2006/relationships/slide" Target="/ppt/slides/slide30.xml" Id="Rbdbe905f91e84d88" /><Relationship Type="http://schemas.openxmlformats.org/officeDocument/2006/relationships/notesMaster" Target="/ppt/notesMasters/notesMaster1.xml" Id="R0a68335075284741" /></Relationships>
</file>

<file path=ppt/notesSlides/_rels/notesSlide31.xml.rels>&#65279;<?xml version="1.0" encoding="utf-8"?><Relationships xmlns="http://schemas.openxmlformats.org/package/2006/relationships"><Relationship Type="http://schemas.openxmlformats.org/officeDocument/2006/relationships/slide" Target="/ppt/slides/slide31.xml" Id="R60aa92b1def64e15" /><Relationship Type="http://schemas.openxmlformats.org/officeDocument/2006/relationships/notesMaster" Target="/ppt/notesMasters/notesMaster1.xml" Id="R1fc8bc238cf145a5" /></Relationships>
</file>

<file path=ppt/notesSlides/_rels/notesSlide32.xml.rels>&#65279;<?xml version="1.0" encoding="utf-8"?><Relationships xmlns="http://schemas.openxmlformats.org/package/2006/relationships"><Relationship Type="http://schemas.openxmlformats.org/officeDocument/2006/relationships/slide" Target="/ppt/slides/slide32.xml" Id="Rea1df855635e46d2" /><Relationship Type="http://schemas.openxmlformats.org/officeDocument/2006/relationships/notesMaster" Target="/ppt/notesMasters/notesMaster1.xml" Id="R079da01df30e43fa" /></Relationships>
</file>

<file path=ppt/notesSlides/notesSlide1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2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3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4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5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6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7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8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9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0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1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2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3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4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5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6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7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8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9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20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21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22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23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24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25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26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27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28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29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30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31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32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slideLayouts/_rels/slideLayout1.xml.rels>&#65279;<?xml version="1.0" encoding="utf-8"?><Relationships xmlns="http://schemas.openxmlformats.org/package/2006/relationships"><Relationship Type="http://schemas.openxmlformats.org/officeDocument/2006/relationships/slideMaster" Target="/ppt/slideMasters/slideMaster1.xml" Id="R9aa731bd489447ee" /><Relationship Type="http://schemas.openxmlformats.org/officeDocument/2006/relationships/image" Target="/ppt/media/image.png" Id="R5571cc2f243141e1" /><Relationship Type="http://schemas.openxmlformats.org/officeDocument/2006/relationships/image" Target="/ppt/media/image2.png" Id="Re1188c538b7441a5" /><Relationship Type="http://schemas.openxmlformats.org/officeDocument/2006/relationships/image" Target="/ppt/media/image.jpeg" Id="R692dea5461a54bfa" /></Relationships>
</file>

<file path=ppt/slideLayouts/_rels/slideLayout2.xml.rels>&#65279;<?xml version="1.0" encoding="utf-8"?><Relationships xmlns="http://schemas.openxmlformats.org/package/2006/relationships"><Relationship Type="http://schemas.openxmlformats.org/officeDocument/2006/relationships/slideMaster" Target="/ppt/slideMasters/slideMaster1.xml" Id="R60177237aede47d5" /></Relationships>
</file>

<file path=ppt/slideLayouts/slideLayout1.xml><?xml version="1.0" encoding="utf-8"?>
<p:sldLayout xmlns:p="http://schemas.openxmlformats.org/presentationml/2006/main" preserve="1">
  <p:cSld name="Default">
    <p:bg>
      <p:bgPr>
        <a:blipFill xmlns:a="http://schemas.openxmlformats.org/drawingml/2006/main" rotWithShape="0">
          <a:blip xmlns:r="http://schemas.openxmlformats.org/officeDocument/2006/relationships" r:embed="R5571cc2f243141e1"/>
          <a:stretch/>
        </a:blip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3A61F82E-79D3-41BA-891F-3EE6703D1D5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 rot="0" flipH="0" flipV="0">
            <a:off x="0" y="6120"/>
            <a:ext cx="8567640" cy="6267600"/>
          </a:xfrm>
          <a:prstGeom xmlns:a="http://schemas.openxmlformats.org/drawingml/2006/main" prst="rect">
            <a:avLst/>
          </a:prstGeom>
          <a:blipFill xmlns:a="http://schemas.openxmlformats.org/drawingml/2006/main" rotWithShape="0">
            <a:blip xmlns:r="http://schemas.openxmlformats.org/officeDocument/2006/relationships" r:embed="Re1188c538b7441a5"/>
            <a:srcRect l="0" t="0" r="0" b="0"/>
            <a:stretch/>
          </a:blipFill>
          <a:ln xmlns:a="http://schemas.openxmlformats.org/drawingml/2006/main" w="38160">
            <a:noFill/>
          </a:ln>
        </p:spPr>
        <p:style>
          <a:lnRef xmlns:a="http://schemas.openxmlformats.org/drawingml/2006/main" idx="0"/>
          <a:fillRef xmlns:a="http://schemas.openxmlformats.org/drawingml/2006/main" idx="0"/>
          <a:effectRef xmlns:a="http://schemas.openxmlformats.org/drawingml/2006/main" idx="0"/>
          <a:fontRef xmlns:a="http://schemas.openxmlformats.org/drawingml/2006/main" idx="minor"/>
        </p:style>
        <p:txBody>
          <a:bodyPr xmlns:a="http://schemas.openxmlformats.org/drawingml/2006/main" wrap="none" lIns="90000" tIns="46800" rIns="90000" bIns="46800" anchor="ctr">
            <a:noAutofit/>
          </a:bodyPr>
          <a:lstStyle xmlns:a="http://schemas.openxmlformats.org/drawingml/2006/main"/>
          <a:p xmlns:a="http://schemas.openxmlformats.org/drawingml/2006/main">
            <a:endParaRPr sz="2400" b="0" u="none">
              <a:solidFill>
                <a:srgbClr val="FFFFFF"/>
              </a:solidFill>
              <a:latin typeface="Times New Roman"/>
              <a:ea typeface="Times New Roman"/>
              <a:cs typeface="Times New Roman"/>
            </a:endParaRP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F4BF92E3-0924-4BD0-A299-25AEE62A866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 rot="0" flipH="0" flipV="0">
            <a:off x="474480" y="1482480"/>
            <a:ext cx="8669520" cy="8568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FF3399"/>
          </a:solidFill>
          <a:ln xmlns:a="http://schemas.openxmlformats.org/drawingml/2006/main" w="38160">
            <a:noFill/>
          </a:ln>
        </p:spPr>
        <p:style>
          <a:lnRef xmlns:a="http://schemas.openxmlformats.org/drawingml/2006/main" idx="0"/>
          <a:fillRef xmlns:a="http://schemas.openxmlformats.org/drawingml/2006/main" idx="0"/>
          <a:effectRef xmlns:a="http://schemas.openxmlformats.org/drawingml/2006/main" idx="0"/>
          <a:fontRef xmlns:a="http://schemas.openxmlformats.org/drawingml/2006/main" idx="minor"/>
        </p:style>
        <p:txBody>
          <a:bodyPr xmlns:a="http://schemas.openxmlformats.org/drawingml/2006/main" wrap="none" lIns="90000" tIns="38880" rIns="90000" bIns="38880" anchor="ctr">
            <a:noAutofit/>
          </a:bodyPr>
          <a:lstStyle xmlns:a="http://schemas.openxmlformats.org/drawingml/2006/main"/>
          <a:p xmlns:a="http://schemas.openxmlformats.org/drawingml/2006/main">
            <a:endParaRPr sz="2400" b="0" u="none">
              <a:solidFill>
                <a:srgbClr val="FFFFFF"/>
              </a:solidFill>
              <a:latin typeface="Times New Roman"/>
              <a:ea typeface="Times New Roman"/>
              <a:cs typeface="Times New Roman"/>
            </a:endParaRPr>
          </a:p>
        </p:txBody>
      </p:sp>
      <p:sp>
        <p:nvSpPr>
          <p:cNvPr id="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F71FDD29-9F90-4B4D-A77E-EC11B7FF243B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533160" y="234720"/>
            <a:ext cx="7772400" cy="113688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91800" tIns="45720" rIns="91800" bIns="45720" anchor="b">
            <a:noAutofit/>
          </a:bodyPr>
          <a:lstStyle xmlns:a="http://schemas.openxmlformats.org/drawingml/2006/main">
            <a:lvl1pPr indent="0" algn="l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6000" b="0" u="none">
                <a:solidFill>
                  <a:srgbClr val="00FFFF"/>
                </a:solidFill>
                <a:latin typeface="Arial"/>
                <a:ea typeface="Arial"/>
                <a:cs typeface="Arial"/>
              </a:defRPr>
            </a:lvl1pPr>
          </a:lstStyle>
          <a:p xmlns:a="http://schemas.openxmlformats.org/drawingml/2006/main">
            <a:pPr indent="0" algn="l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6000" b="0" u="none">
                <a:solidFill>
                  <a:srgbClr val="00FFFF"/>
                </a:solidFill>
                <a:latin typeface="Arial"/>
                <a:ea typeface="Arial"/>
                <a:cs typeface="Arial"/>
              </a:rPr>
              <a:t>Click to edit the title text format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C5E6BD4F-7B48-48DE-A00A-F8D14F16EA33}"/>
              </a:ext>
            </a:extLst>
          </p:cNvPr>
          <p:cNvSpPr>
            <a:spLocks xmlns:a="http://schemas.openxmlformats.org/drawingml/2006/main" noGrp="1"/>
          </p:cNvSpPr>
          <p:nvPr>
            <p:ph type="body" idx="0"/>
          </p:nvPr>
        </p:nvSpPr>
        <p:spPr>
          <a:xfrm xmlns:a="http://schemas.openxmlformats.org/drawingml/2006/main">
            <a:off x="533160" y="1701360"/>
            <a:ext cx="7772400" cy="408924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91800" tIns="45720" rIns="91800" bIns="45720" anchor="t">
            <a:normAutofit fontScale="62500" lnSpcReduction="19999"/>
          </a:bodyPr>
          <a:lstStyle xmlns:a="http://schemas.openxmlformats.org/drawingml/2006/main">
            <a:lvl1pPr marL="343080" indent="-343080" algn="l">
              <a:spcBef>
                <a:spcPts val="1199"/>
              </a:spcBef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1pPr>
            <a:lvl2pPr marL="343080" indent="-343080" algn="l">
              <a:spcBef>
                <a:spcPts val="1199"/>
              </a:spcBef>
              <a:buClr>
                <a:srgbClr val="FFFF00"/>
              </a:buClr>
              <a:buSzPct val="7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2pPr>
            <a:lvl3pPr marL="343080" indent="-343080" algn="l">
              <a:spcBef>
                <a:spcPts val="1199"/>
              </a:spcBef>
              <a:buClr>
                <a:srgbClr val="FFFFFF"/>
              </a:buClr>
              <a:buFont typeface="Times New Roman"/>
              <a:buChar char="–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3pPr>
            <a:lvl4pPr marL="343080" indent="-343080" algn="l">
              <a:spcBef>
                <a:spcPts val="1199"/>
              </a:spcBef>
              <a:buClr>
                <a:srgbClr val="9999FF"/>
              </a:buClr>
              <a:buSzPct val="65000"/>
              <a:buFont typeface="Monotype Sorts"/>
              <a:buChar char="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4pPr>
            <a:lvl5pPr marL="343080" indent="-343080" algn="l">
              <a:spcBef>
                <a:spcPts val="1199"/>
              </a:spcBef>
              <a:buClr>
                <a:srgbClr val="FFFF00"/>
              </a:buClr>
              <a:buSzPct val="6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5pPr>
            <a:lvl6pPr marL="343080" indent="-343080" algn="l">
              <a:spcBef>
                <a:spcPts val="1199"/>
              </a:spcBef>
              <a:buClr>
                <a:srgbClr val="FFFFFF"/>
              </a:buClr>
              <a:buSzPct val="6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6pPr>
            <a:lvl7pPr marL="343080" indent="-343080" algn="l">
              <a:spcBef>
                <a:spcPts val="1199"/>
              </a:spcBef>
              <a:buClr>
                <a:srgbClr val="FFFFFF"/>
              </a:buClr>
              <a:buSzPct val="6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7pPr>
          </a:lstStyle>
          <a:p xmlns:a="http://schemas.openxmlformats.org/drawingml/2006/main">
            <a:pPr marL="343080" indent="-343080" algn="l">
              <a:spcBef>
                <a:spcPts val="1199"/>
              </a:spcBef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Click to edit the outline text format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  <a:p xmlns:a="http://schemas.openxmlformats.org/drawingml/2006/main">
            <a:pPr marL="343080" lvl="1" indent="-343080" algn="l">
              <a:spcBef>
                <a:spcPts val="1199"/>
              </a:spcBef>
              <a:buClr>
                <a:srgbClr val="FFFF00"/>
              </a:buClr>
              <a:buSzPct val="7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Second Outline Level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  <a:p xmlns:a="http://schemas.openxmlformats.org/drawingml/2006/main">
            <a:pPr marL="343080" lvl="2" indent="-343080" algn="l">
              <a:spcBef>
                <a:spcPts val="1199"/>
              </a:spcBef>
              <a:buClr>
                <a:srgbClr val="FFFFFF"/>
              </a:buClr>
              <a:buFont typeface="Times New Roman"/>
              <a:buChar char="–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Third Outline Level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  <a:p xmlns:a="http://schemas.openxmlformats.org/drawingml/2006/main">
            <a:pPr marL="343080" lvl="3" indent="-343080" algn="l">
              <a:spcBef>
                <a:spcPts val="1199"/>
              </a:spcBef>
              <a:buClr>
                <a:srgbClr val="9999FF"/>
              </a:buClr>
              <a:buSzPct val="65000"/>
              <a:buFont typeface="Monotype Sorts"/>
              <a:buChar char="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Fourth Outline Level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  <a:p xmlns:a="http://schemas.openxmlformats.org/drawingml/2006/main">
            <a:pPr marL="343080" lvl="4" indent="-343080" algn="l">
              <a:spcBef>
                <a:spcPts val="1199"/>
              </a:spcBef>
              <a:buClr>
                <a:srgbClr val="FFFF00"/>
              </a:buClr>
              <a:buSzPct val="6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Fifth Outline Level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  <a:p xmlns:a="http://schemas.openxmlformats.org/drawingml/2006/main">
            <a:pPr marL="343080" lvl="5" indent="-343080" algn="l">
              <a:spcBef>
                <a:spcPts val="1199"/>
              </a:spcBef>
              <a:buClr>
                <a:srgbClr val="FFFFFF"/>
              </a:buClr>
              <a:buSzPct val="6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Sixth Outline Level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  <a:p xmlns:a="http://schemas.openxmlformats.org/drawingml/2006/main">
            <a:pPr marL="343080" lvl="6" indent="-343080" algn="l">
              <a:spcBef>
                <a:spcPts val="1199"/>
              </a:spcBef>
              <a:buClr>
                <a:srgbClr val="FFFFFF"/>
              </a:buClr>
              <a:buSzPct val="6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Seventh Outline Level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</p:txBody>
      </p:sp>
      <p:sp>
        <p:nvSpPr>
          <p:cNvPr id="7" name="PlaceHolder 3">
            <a:extLst xmlns:a="http://schemas.openxmlformats.org/drawingml/2006/main">
              <a:ext uri="{FF2B5EF4-FFF2-40B4-BE49-F238E27FC236}">
                <a16:creationId xmlns:a16="http://schemas.microsoft.com/office/drawing/2014/main" id="{5D8EB658-0FC8-4DC8-BA0F-A31C200ECD45}"/>
              </a:ext>
            </a:extLst>
          </p:cNvPr>
          <p:cNvSpPr>
            <a:spLocks xmlns:a="http://schemas.openxmlformats.org/drawingml/2006/main" noGrp="1"/>
          </p:cNvSpPr>
          <p:nvPr>
            <p:ph type="dt" idx="1"/>
          </p:nvPr>
        </p:nvSpPr>
        <p:spPr>
          <a:xfrm xmlns:a="http://schemas.openxmlformats.org/drawingml/2006/main">
            <a:off x="685440" y="6324480"/>
            <a:ext cx="190476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38160">
            <a:noFill/>
          </a:ln>
        </p:spPr>
        <p:txBody>
          <a:bodyPr xmlns:a="http://schemas.openxmlformats.org/drawingml/2006/main" lIns="91800" tIns="45720" rIns="91800" bIns="45720" anchor="ctr">
            <a:noAutofit/>
          </a:bodyPr>
          <a:lstStyle xmlns:a="http://schemas.openxmlformats.org/drawingml/2006/main">
            <a:lvl1pPr indent="0" algn="l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400" b="0" u="none">
                <a:solidFill>
                  <a:srgbClr val="9999FF"/>
                </a:solidFill>
                <a:latin typeface="Times New Roman"/>
                <a:ea typeface="Times New Roman"/>
                <a:cs typeface="Times New Roman"/>
              </a:defRPr>
            </a:lvl1pPr>
          </a:lstStyle>
          <a:p xmlns:a="http://schemas.openxmlformats.org/drawingml/2006/main">
            <a:pPr indent="0" algn="l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1400" b="0" u="none">
                <a:solidFill>
                  <a:srgbClr val="9999FF"/>
                </a:solidFill>
                <a:latin typeface="Times New Roman"/>
                <a:ea typeface="Times New Roman"/>
                <a:cs typeface="Times New Roman"/>
              </a:rPr>
              <a:t>&lt;date/time&gt;</a:t>
            </a:r>
            <a:endParaRPr sz="1400" b="0" u="none">
              <a:solidFill>
                <a:srgbClr val="000000"/>
              </a:solidFill>
              <a:latin typeface="Times New Roman"/>
              <a:ea typeface="Times New Roman"/>
              <a:cs typeface="Times New Roman"/>
            </a:endParaRPr>
          </a:p>
        </p:txBody>
      </p:sp>
      <p:sp>
        <p:nvSpPr>
          <p:cNvPr id="8" name="PlaceHolder 4">
            <a:extLst xmlns:a="http://schemas.openxmlformats.org/drawingml/2006/main">
              <a:ext uri="{FF2B5EF4-FFF2-40B4-BE49-F238E27FC236}">
                <a16:creationId xmlns:a16="http://schemas.microsoft.com/office/drawing/2014/main" id="{D24E8DE9-0089-4FEC-82A2-BA46DE427DCC}"/>
              </a:ext>
            </a:extLst>
          </p:cNvPr>
          <p:cNvSpPr>
            <a:spLocks xmlns:a="http://schemas.openxmlformats.org/drawingml/2006/main" noGrp="1"/>
          </p:cNvSpPr>
          <p:nvPr>
            <p:ph type="ftr" idx="2"/>
          </p:nvPr>
        </p:nvSpPr>
        <p:spPr>
          <a:xfrm xmlns:a="http://schemas.openxmlformats.org/drawingml/2006/main">
            <a:off x="3123720" y="6324480"/>
            <a:ext cx="289548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38160">
            <a:noFill/>
          </a:ln>
        </p:spPr>
        <p:txBody>
          <a:bodyPr xmlns:a="http://schemas.openxmlformats.org/drawingml/2006/main" lIns="91800" tIns="45720" rIns="91800" bIns="45720" anchor="ctr">
            <a:noAutofit/>
          </a:bodyPr>
          <a:lstStyle xmlns:a="http://schemas.openxmlformats.org/drawingml/2006/main">
            <a:lvl1pPr indent="0" algn="ctr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400" b="0" u="none">
                <a:solidFill>
                  <a:srgbClr val="9999FF"/>
                </a:solidFill>
                <a:latin typeface="Times New Roman"/>
                <a:ea typeface="Times New Roman"/>
                <a:cs typeface="Times New Roman"/>
              </a:defRPr>
            </a:lvl1pPr>
          </a:lstStyle>
          <a:p xmlns:a="http://schemas.openxmlformats.org/drawingml/2006/main">
            <a:pPr indent="0" algn="ctr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1400" b="0" u="none">
                <a:solidFill>
                  <a:srgbClr val="9999FF"/>
                </a:solidFill>
                <a:latin typeface="Times New Roman"/>
                <a:ea typeface="Times New Roman"/>
                <a:cs typeface="Times New Roman"/>
              </a:rPr>
              <a:t>&lt;footer&gt;</a:t>
            </a:r>
            <a:endParaRPr sz="1400" b="0" u="none">
              <a:solidFill>
                <a:srgbClr val="000000"/>
              </a:solidFill>
              <a:latin typeface="Times New Roman"/>
              <a:ea typeface="Times New Roman"/>
              <a:cs typeface="Times New Roman"/>
            </a:endParaRPr>
          </a:p>
        </p:txBody>
      </p:sp>
      <p:sp>
        <p:nvSpPr>
          <p:cNvPr id="9" name="PlaceHolder 5">
            <a:extLst xmlns:a="http://schemas.openxmlformats.org/drawingml/2006/main">
              <a:ext uri="{FF2B5EF4-FFF2-40B4-BE49-F238E27FC236}">
                <a16:creationId xmlns:a16="http://schemas.microsoft.com/office/drawing/2014/main" id="{9B6F04CF-B790-4CB2-80D7-82130F11D760}"/>
              </a:ext>
            </a:extLst>
          </p:cNvPr>
          <p:cNvSpPr>
            <a:spLocks xmlns:a="http://schemas.openxmlformats.org/drawingml/2006/main" noGrp="1"/>
          </p:cNvSpPr>
          <p:nvPr>
            <p:ph type="sldNum" idx="3"/>
          </p:nvPr>
        </p:nvSpPr>
        <p:spPr>
          <a:xfrm xmlns:a="http://schemas.openxmlformats.org/drawingml/2006/main">
            <a:off x="6553080" y="6324480"/>
            <a:ext cx="190512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38160">
            <a:noFill/>
          </a:ln>
        </p:spPr>
        <p:txBody>
          <a:bodyPr xmlns:a="http://schemas.openxmlformats.org/drawingml/2006/main" lIns="91800" tIns="45720" rIns="91800" bIns="45720" anchor="ctr">
            <a:noAutofit/>
          </a:bodyPr>
          <a:lstStyle xmlns:a="http://schemas.openxmlformats.org/drawingml/2006/main">
            <a:lvl1pPr indent="0" algn="r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400" b="0" u="none">
                <a:solidFill>
                  <a:srgbClr val="9999FF"/>
                </a:solidFill>
                <a:latin typeface="Times New Roman"/>
                <a:ea typeface="Times New Roman"/>
                <a:cs typeface="Times New Roman"/>
              </a:defRPr>
            </a:lvl1pPr>
          </a:lstStyle>
          <a:p xmlns:a="http://schemas.openxmlformats.org/drawingml/2006/main">
            <a:pPr indent="0" algn="r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fld id="{AA80E352-D04A-473A-82F5-560D8BA13BE5}" type="slidenum">
              <a:rPr sz="1400" b="0" u="none">
                <a:solidFill>
                  <a:srgbClr val="9999FF"/>
                </a:solidFill>
                <a:latin typeface="Times New Roman"/>
                <a:ea typeface="Times New Roman"/>
                <a:cs typeface="Times New Roman"/>
              </a:rPr>
              <a:t>&lt;number&gt;</a:t>
            </a:fld>
            <a:endParaRPr sz="1400" b="0" u="none">
              <a:solidFill>
                <a:srgbClr val="000000"/>
              </a:solidFill>
              <a:latin typeface="Times New Roman"/>
              <a:ea typeface="Times New Roman"/>
              <a:cs typeface="Times New Roman"/>
            </a:endParaRPr>
          </a:p>
        </p:txBody>
      </p:sp>
      <p:pic>
        <p:nvPicPr>
          <p:cNvPr id="18" name=""/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692dea5461a54bfa"/>
          <a:stretch xmlns:a="http://schemas.openxmlformats.org/drawingml/2006/main"/>
        </p:blipFill>
        <p:spPr>
          <a:xfrm xmlns:a="http://schemas.openxmlformats.org/drawingml/2006/main">
            <a:off x="8675640" y="6237000"/>
            <a:ext cx="468360" cy="621000"/>
          </a:xfrm>
          <a:prstGeom xmlns:a="http://schemas.openxmlformats.org/drawingml/2006/main" prst="rect">
            <a:avLst/>
          </a:prstGeom>
          <a:ln xmlns:a="http://schemas.openxmlformats.org/drawingml/2006/main" w="38160">
            <a:noFill/>
          </a:ln>
        </p:spPr>
      </p:pic>
    </p:spTree>
  </p:cSld>
</p:sldLayout>
</file>

<file path=ppt/slideLayouts/slideLayout2.xml><?xml version="1.0" encoding="utf-8"?>
<p:sldLayout xmlns:p="http://schemas.openxmlformats.org/presentationml/2006/main" type="blank">
  <p:cSld name="Scripture 16:9"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</p:spTree>
  </p:cSld>
</p:sldLayout>
</file>

<file path=ppt/slideMasters/_rels/slideMaster1.xml.rels>&#65279;<?xml version="1.0" encoding="utf-8"?><Relationships xmlns="http://schemas.openxmlformats.org/package/2006/relationships"><Relationship Type="http://schemas.openxmlformats.org/officeDocument/2006/relationships/theme" Target="/ppt/slideMasters/theme/theme2.xml" Id="R6b4c2f6ac1784260" /><Relationship Type="http://schemas.openxmlformats.org/officeDocument/2006/relationships/slideLayout" Target="/ppt/slideLayouts/slideLayout1.xml" Id="R12229c0f1bb24c70" /><Relationship Type="http://schemas.openxmlformats.org/officeDocument/2006/relationships/slideLayout" Target="/ppt/slideLayouts/slideLayout2.xml" Id="R76edf33174954033" /></Relationships>
</file>

<file path=ppt/slideMasters/slideMaster1.xml><?xml version="1.0" encoding="utf-8"?>
<p:sldMaster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xmlns:r="http://schemas.openxmlformats.org/officeDocument/2006/relationships" id="2147483649" r:id="R12229c0f1bb24c70"/>
    <p:sldLayoutId xmlns:r="http://schemas.openxmlformats.org/officeDocument/2006/relationships" id="2147483650" r:id="R76edf33174954033"/>
  </p:sldLayoutIdLst>
</p:sldMaster>
</file>

<file path=ppt/slideMasters/theme/theme2.xml><?xml version="1.0" encoding="utf-8"?>
<a:theme xmlns:a="http://schemas.openxmlformats.org/drawingml/2006/main" name="Office">
  <a:themeElements>
    <a:clrScheme name="LibreOffice">
      <a:dk1>
        <a:srgbClr val="000000"/>
      </a:dk1>
      <a:lt1>
        <a:srgbClr val="FFFFFF"/>
      </a:lt1>
      <a:dk2>
        <a:srgbClr val="000000"/>
      </a:dk2>
      <a:lt2>
        <a:srgbClr val="FFFFFF"/>
      </a:lt2>
      <a:accent1>
        <a:srgbClr val="18A303"/>
      </a:accent1>
      <a:accent2>
        <a:srgbClr val="0369A3"/>
      </a:accent2>
      <a:accent3>
        <a:srgbClr val="A33E03"/>
      </a:accent3>
      <a:accent4>
        <a:srgbClr val="8E03A3"/>
      </a:accent4>
      <a:accent5>
        <a:srgbClr val="C99C00"/>
      </a:accent5>
      <a:accent6>
        <a:srgbClr val="C9211E"/>
      </a:accent6>
      <a:hlink>
        <a:srgbClr val="0000EE"/>
      </a:hlink>
      <a:folHlink>
        <a:srgbClr val="551A8B"/>
      </a:folHlink>
    </a:clrScheme>
    <a:fontScheme name="Office">
      <a:majorFont>
        <a:latin typeface="Arial"/>
        <a:ea typeface="DejaVu Sans"/>
        <a:cs typeface="DejaVu Sans"/>
      </a:majorFont>
      <a:minorFont>
        <a:latin typeface="Arial"/>
        <a:ea typeface="DejaVu Sans"/>
        <a:cs typeface="DejaVu Sans"/>
      </a:minorFont>
    </a:fontScheme>
    <a:fmtScheme name="LibreOffice">
      <a:fillStyleLst>
        <a:solidFill>
          <a:schemeClr val="phClr"/>
        </a:solidFill>
        <a:solidFill>
          <a:schemeClr val="phClr"/>
        </a:solidFill>
        <a:solidFill>
          <a:schemeClr val="phClr"/>
        </a:solidFill>
      </a:fillStyleLst>
      <a:lnStyleLst>
        <a:ln w="6350">
          <a:prstDash val="solid"/>
        </a:ln>
        <a:ln w="6350">
          <a:prstDash val="solid"/>
        </a:ln>
        <a:ln w="6350"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/>
        </a:effectStyle>
      </a:effectStyleLst>
      <a:bgFillStyleLst>
        <a:solidFill>
          <a:schemeClr val="phClr"/>
        </a:solidFill>
        <a:solidFill>
          <a:schemeClr val="phClr"/>
        </a:solidFill>
        <a:solidFill>
          <a:schemeClr val="phClr"/>
        </a:solidFill>
      </a:bgFillStyleLst>
    </a:fmtScheme>
  </a:themeElements>
</a:theme>
</file>

<file path=ppt/slides/_rels/slide1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2c163ebcfdc841af" /><Relationship Type="http://schemas.openxmlformats.org/officeDocument/2006/relationships/notesSlide" Target="/ppt/notesSlides/notesSlide1.xml" Id="R617a08c5d48e4bee" /></Relationships>
</file>

<file path=ppt/slides/_rels/slide2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8ce74e2625f949c3" /><Relationship Type="http://schemas.openxmlformats.org/officeDocument/2006/relationships/notesSlide" Target="/ppt/notesSlides/notesSlide2.xml" Id="R36417cb1c0734baf" /></Relationships>
</file>

<file path=ppt/slides/_rels/slide3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a170d7e100a6413c" /><Relationship Type="http://schemas.openxmlformats.org/officeDocument/2006/relationships/notesSlide" Target="/ppt/notesSlides/notesSlide3.xml" Id="R60dfee85d0f44192" /></Relationships>
</file>

<file path=ppt/slides/_rels/slide4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ecf017ce8bce4aec" /><Relationship Type="http://schemas.openxmlformats.org/officeDocument/2006/relationships/notesSlide" Target="/ppt/notesSlides/notesSlide4.xml" Id="R6434d2889e364ae2" /></Relationships>
</file>

<file path=ppt/slides/_rels/slide5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a6de265ef0394b4c" /><Relationship Type="http://schemas.openxmlformats.org/officeDocument/2006/relationships/notesSlide" Target="/ppt/notesSlides/notesSlide5.xml" Id="R9b6f3c70b40b46a9" /></Relationships>
</file>

<file path=ppt/slides/_rels/slide6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5506b1e3bfaa4466" /><Relationship Type="http://schemas.openxmlformats.org/officeDocument/2006/relationships/notesSlide" Target="/ppt/notesSlides/notesSlide6.xml" Id="R7615ce9b2c87424b" /></Relationships>
</file>

<file path=ppt/slides/_rels/slide7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bec49960dad8459f" /><Relationship Type="http://schemas.openxmlformats.org/officeDocument/2006/relationships/notesSlide" Target="/ppt/notesSlides/notesSlide7.xml" Id="Rd9b582c16deb49e9" /></Relationships>
</file>

<file path=ppt/slides/_rels/slide8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3b0b1d44ba02498f" /><Relationship Type="http://schemas.openxmlformats.org/officeDocument/2006/relationships/notesSlide" Target="/ppt/notesSlides/notesSlide8.xml" Id="R276d908f00434ceb" /></Relationships>
</file>

<file path=ppt/slides/_rels/slide9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36ebf9fee9c442ae" /><Relationship Type="http://schemas.openxmlformats.org/officeDocument/2006/relationships/notesSlide" Target="/ppt/notesSlides/notesSlide9.xml" Id="R7422708c62a246e7" /></Relationships>
</file>

<file path=ppt/slides/_rels/slide10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62e61cfaba464427" /><Relationship Type="http://schemas.openxmlformats.org/officeDocument/2006/relationships/notesSlide" Target="/ppt/notesSlides/notesSlide10.xml" Id="R70ce419c331141bb" /></Relationships>
</file>

<file path=ppt/slides/_rels/slide11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06355767142243ce" /><Relationship Type="http://schemas.openxmlformats.org/officeDocument/2006/relationships/notesSlide" Target="/ppt/notesSlides/notesSlide11.xml" Id="Rb72c40b95f7c407f" /></Relationships>
</file>

<file path=ppt/slides/_rels/slide12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1a1a6e4a8856442c" /><Relationship Type="http://schemas.openxmlformats.org/officeDocument/2006/relationships/notesSlide" Target="/ppt/notesSlides/notesSlide12.xml" Id="R1c9e73f156894925" /></Relationships>
</file>

<file path=ppt/slides/_rels/slide13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956642e3b868494b" /><Relationship Type="http://schemas.openxmlformats.org/officeDocument/2006/relationships/notesSlide" Target="/ppt/notesSlides/notesSlide13.xml" Id="R6397d4e814cd4f85" /></Relationships>
</file>

<file path=ppt/slides/_rels/slide14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ab63489edcea4e91" /><Relationship Type="http://schemas.openxmlformats.org/officeDocument/2006/relationships/notesSlide" Target="/ppt/notesSlides/notesSlide14.xml" Id="R08b3bc7b35c14f77" /></Relationships>
</file>

<file path=ppt/slides/_rels/slide15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7c58a770429e4210" /><Relationship Type="http://schemas.openxmlformats.org/officeDocument/2006/relationships/notesSlide" Target="/ppt/notesSlides/notesSlide15.xml" Id="R4b2dc33f50d44fc7" /></Relationships>
</file>

<file path=ppt/slides/_rels/slide16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0b267c7a615d4c9e" /><Relationship Type="http://schemas.openxmlformats.org/officeDocument/2006/relationships/notesSlide" Target="/ppt/notesSlides/notesSlide16.xml" Id="Rf1b22d2fa2c547c4" /></Relationships>
</file>

<file path=ppt/slides/_rels/slide17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d0f9c95e47fe4502" /><Relationship Type="http://schemas.openxmlformats.org/officeDocument/2006/relationships/notesSlide" Target="/ppt/notesSlides/notesSlide17.xml" Id="Rdfda25a57992409a" /></Relationships>
</file>

<file path=ppt/slides/_rels/slide18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e560039bb8694d79" /><Relationship Type="http://schemas.openxmlformats.org/officeDocument/2006/relationships/notesSlide" Target="/ppt/notesSlides/notesSlide18.xml" Id="R87d04c1583834454" /></Relationships>
</file>

<file path=ppt/slides/_rels/slide19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626016751de34aa9" /><Relationship Type="http://schemas.openxmlformats.org/officeDocument/2006/relationships/notesSlide" Target="/ppt/notesSlides/notesSlide19.xml" Id="R5340b8d8f8f348ee" /></Relationships>
</file>

<file path=ppt/slides/_rels/slide20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7d89bb0abfb143eb" /><Relationship Type="http://schemas.openxmlformats.org/officeDocument/2006/relationships/notesSlide" Target="/ppt/notesSlides/notesSlide20.xml" Id="Ra7495f24a13d4e47" /></Relationships>
</file>

<file path=ppt/slides/_rels/slide21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627a27f0f8c54ad0" /><Relationship Type="http://schemas.openxmlformats.org/officeDocument/2006/relationships/notesSlide" Target="/ppt/notesSlides/notesSlide21.xml" Id="R045d388563cf4cfd" /></Relationships>
</file>

<file path=ppt/slides/_rels/slide22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93b3e5d22e474118" /><Relationship Type="http://schemas.openxmlformats.org/officeDocument/2006/relationships/notesSlide" Target="/ppt/notesSlides/notesSlide22.xml" Id="R4fd767326a3644f6" /></Relationships>
</file>

<file path=ppt/slides/_rels/slide23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f96b6f74bea94fa9" /><Relationship Type="http://schemas.openxmlformats.org/officeDocument/2006/relationships/notesSlide" Target="/ppt/notesSlides/notesSlide23.xml" Id="Rf646863c5d674686" /></Relationships>
</file>

<file path=ppt/slides/_rels/slide24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2b6a429eae934b7d" /><Relationship Type="http://schemas.openxmlformats.org/officeDocument/2006/relationships/notesSlide" Target="/ppt/notesSlides/notesSlide24.xml" Id="Rbed628aba6e44a2d" /></Relationships>
</file>

<file path=ppt/slides/_rels/slide25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96cd289b44d34b9c" /><Relationship Type="http://schemas.openxmlformats.org/officeDocument/2006/relationships/notesSlide" Target="/ppt/notesSlides/notesSlide25.xml" Id="R1c0b891d7375417f" /></Relationships>
</file>

<file path=ppt/slides/_rels/slide26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6f90a10148fa4eff" /><Relationship Type="http://schemas.openxmlformats.org/officeDocument/2006/relationships/notesSlide" Target="/ppt/notesSlides/notesSlide26.xml" Id="R8e824b93ce7c4479" /></Relationships>
</file>

<file path=ppt/slides/_rels/slide27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b7b906c5d89f4a8a" /><Relationship Type="http://schemas.openxmlformats.org/officeDocument/2006/relationships/notesSlide" Target="/ppt/notesSlides/notesSlide27.xml" Id="R7581a69545a248d5" /></Relationships>
</file>

<file path=ppt/slides/_rels/slide28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1b42d3d840fe4911" /><Relationship Type="http://schemas.openxmlformats.org/officeDocument/2006/relationships/notesSlide" Target="/ppt/notesSlides/notesSlide28.xml" Id="R4626d4e387944b8d" /></Relationships>
</file>

<file path=ppt/slides/_rels/slide29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8e90222a7e0f4eb0" /><Relationship Type="http://schemas.openxmlformats.org/officeDocument/2006/relationships/notesSlide" Target="/ppt/notesSlides/notesSlide29.xml" Id="Rba68b5eb26f44566" /></Relationships>
</file>

<file path=ppt/slides/_rels/slide30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3fd5af0828b94752" /><Relationship Type="http://schemas.openxmlformats.org/officeDocument/2006/relationships/notesSlide" Target="/ppt/notesSlides/notesSlide30.xml" Id="Rea2fa12a53464a2f" /></Relationships>
</file>

<file path=ppt/slides/_rels/slide31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f4119f5f5b3a4a32" /><Relationship Type="http://schemas.openxmlformats.org/officeDocument/2006/relationships/notesSlide" Target="/ppt/notesSlides/notesSlide31.xml" Id="R354e0145212e4ff4" /></Relationships>
</file>

<file path=ppt/slides/_rels/slide32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049b81bc3be14804" /><Relationship Type="http://schemas.openxmlformats.org/officeDocument/2006/relationships/notesSlide" Target="/ppt/notesSlides/notesSlide32.xml" Id="R6967ce570fa241d5" /></Relationships>
</file>

<file path=ppt/slides/slide1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3" name="">
            <a:extLst xmlns:a="http://schemas.openxmlformats.org/drawingml/2006/main">
              <a:ext uri="{FF2B5EF4-FFF2-40B4-BE49-F238E27FC236}">
                <a16:creationId xmlns:a16="http://schemas.microsoft.com/office/drawing/2014/main" id="{45869DB6-ADD5-47AC-9A4E-33A89AB59BD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62000" y="514350"/>
            <a:ext cx="10668000" cy="11049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style>
          <a:lnRef xmlns:a="http://schemas.openxmlformats.org/drawingml/2006/main" idx="0"/>
          <a:fillRef xmlns:a="http://schemas.openxmlformats.org/drawingml/2006/main" idx="0"/>
          <a:effectRef xmlns:a="http://schemas.openxmlformats.org/drawingml/2006/main" idx="0"/>
          <a:fontRef xmlns:a="http://schemas.openxmlformats.org/drawingml/2006/main" idx="minor"/>
        </p:style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/>
            <a:r>
              <a:rPr sz="4200" b="1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以賽亞書第1章</a:t>
            </a:r>
          </a:p>
          <a:p xmlns:a="http://schemas.openxmlformats.org/drawingml/2006/main">
            <a:pPr algn="ctr"/>
            <a:r>
              <a:rPr sz="20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Isaiah 1 · KJV</a:t>
            </a:r>
          </a:p>
        </p:txBody>
      </p:sp>
    </p:spTree>
    <p:extLst>
      <p:ext uri="{BB962C8B-B14F-4D97-AF65-F5344CB8AC3E}">
        <p14:creationId xmlns:p14="http://schemas.microsoft.com/office/powerpoint/2010/main" val="576743962"/>
      </p:ext>
    </p:extLst>
  </p:cSld>
</p:sld>
</file>

<file path=ppt/slides/slide2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以賽亞書 1:1  |  Isaiah 1:1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38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當烏西雅、約坦、亞哈斯、希西家作猶大王的時候，亞摩斯的兒子以賽亞得默示，論到猶大和耶路撒冷。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3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The vision of Isaiah the son of Amoz, which he saw concerning Judah and Jerusalem in the days of Uzziah, Jotham, Ahaz, and Hezekiah, kings of Judah.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3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以賽亞書 1:2  |  Isaiah 1:2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38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天哪，要聽！地啊，側耳而聽！ 因為耶和華說： 我養育兒女，將他們養大， 他們竟悖逆我。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3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Hear, O heavens, and give ear, O earth: for the LORD hath spoken, I have nourished and brought up children, and they have rebelled against me.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4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以賽亞書 1:3  |  Isaiah 1:3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2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牛認識主人， 驢認識主人的槽， 以色列卻不認識； 我的民卻不留意。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5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The ox knoweth his owner, and the ass his master’s crib: but Israel doth not know, my people doth not consider.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5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以賽亞書 1:4  |  Isaiah 1:4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34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嗐！犯罪的國民， 擔着罪孽的百姓； 行惡的種類， 敗壞的兒女！ 他們離棄耶和華， 藐視以色列的聖者， 與他生疏，往後退步。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1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Ah sinful nation, a people laden with iniquity, a seed of evildoers, children that are corrupters: they have forsaken the LORD, they have provoked the Holy One of Israel unto anger, they are gone away backward.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6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以賽亞書 1:5  |  Isaiah 1:5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2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你們為甚麼屢次悖逆， 還要受責打嗎？ 你們已經滿頭疼痛， 全心發昏。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5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Why should ye be stricken any more? ye will revolt more and more: the whole head is sick, and the whole heart faint.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7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以賽亞書 1:6  |  Isaiah 1:6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38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從腳掌到頭頂， 沒有一處完全的， 盡是傷口、青腫，與新打的傷痕， 都沒有收口，沒有纏裹， 也沒有用膏滋潤。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1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From the sole of the foot even unto the head there is no soundness in it; but wounds, and bruises, and putrifying sores: they have not been closed, neither bound up, neither mollified with ointment.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8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以賽亞書 1:7  |  Isaiah 1:7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38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你們的地土已經荒涼； 你們的城邑被火焚毀。 你們的田地在你們眼前為外邦人所侵吞， 既被外邦人傾覆就成為荒涼。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3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Your country is desolate, your cities are burned with fire: your land, strangers devour it in your presence, and it is desolate, as overthrown by strangers.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9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以賽亞書 1:8  |  Isaiah 1:8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2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僅存錫安城， 好像葡萄園的草棚， 瓜田的茅屋， 被圍困的城邑。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5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And the daughter of Zion is left as a cottage in a vineyard, as a lodge in a garden of cucumbers, as a besieged city.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0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以賽亞書 1:9  |  Isaiah 1:9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2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若不是萬軍之耶和華給我們稍留餘種， 我們早已像所多瑪、蛾摩拉的樣子了。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5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Except the LORD of hosts had left unto us a very small remnant, we should have been as Sodom, and we should have been like unto Gomorrah.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1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以賽亞書 1:10  |  Isaiah 1:10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38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你們這所多瑪的官長啊， 要聽耶和華的話！ 你們這蛾摩拉的百姓啊， 要側耳聽我們神的訓誨！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5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Hear the word of the LORD, ye rulers of Sodom; give ear unto the law of our God, ye people of Gomorrah.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2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以賽亞書 1:11  |  Isaiah 1:11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34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耶和華說： 你們所獻的許多祭物與我何益呢？ 公綿羊的燔祭和肥畜的脂油， 我已經夠了； 公牛的血，羊羔的血，公山羊的血， 我都不喜悅。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19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To what purpose is the multitude of your sacrifices unto me? saith the LORD: I am full of the burnt offerings of rams, and the fat of fed beasts; and I delight not in the blood of bullocks, or of lambs, or of he goats.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3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以賽亞書 1:12  |  Isaiah 1:12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你們來朝見我， 誰向你們討這些， 使你們踐踏我的院宇呢？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When ye come to appear before me, who hath required this at your hand, to tread my courts?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4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以賽亞書 1:13  |  Isaiah 1:13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34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你們不要再獻虛浮的供物。 香品是我所憎惡的； 月朔和安息日，並宣召的大會， 也是我所憎惡的； 作罪孽，又守嚴肅會， 我也不能容忍。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1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Bring no more vain oblations; incense is an abomination unto me; the new moons and sabbaths, the calling of assemblies, I cannot away with; it is iniquity, even the solemn meeting.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5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以賽亞書 1:14  |  Isaiah 1:14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2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你們的月朔和節期，我心裏恨惡， 我都以為麻煩； 我擔當，便不耐煩。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5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Your new moons and your appointed feasts my soul hateth: they are a trouble unto me; I am weary to bear them.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6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以賽亞書 1:15  |  Isaiah 1:15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38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你們舉手禱告，我必遮眼不看； 就是你們多多地祈禱，我也不聽。 你們的手都滿了[殺人的]血。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3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And when ye spread forth your hands, I will hide mine eyes from you: yea, when ye make many prayers, I will not hear: your hands are full of blood.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7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以賽亞書 1:16  |  Isaiah 1:16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2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你們要洗濯、自潔， 從我眼前除掉你們的惡行， 要止住作惡，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Wash you, make you clean; put away the evil of your doings from before mine eyes; cease to do evil;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8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以賽亞書 1:17  |  Isaiah 1:17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2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學習行善， 尋求公平， 解救受欺壓的； 給孤兒伸冤， 為寡婦辨屈。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Learn to do well; seek judgment, relieve the oppressed, judge the fatherless, plead for the widow.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9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以賽亞書 1:18  |  Isaiah 1:18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38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耶和華說： 你們來，我們彼此辯論。 你們的罪雖像硃紅，必變成雪白； 雖紅如丹顏，必白如羊毛。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3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Come now, and let us reason together, saith the LORD: though your sins be as scarlet, they shall be as white as snow; though they be red like crimson, they shall be as wool.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20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以賽亞書 1:19  |  Isaiah 1:19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你們若甘心聽從， 必吃地上的美物，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If ye be willing and obedient, ye shall eat the good of the land: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21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以賽亞書 1:20  |  Isaiah 1:20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2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若不聽從，反倒悖逆， 必被刀劍吞滅。 這是耶和華親口說的。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5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But if ye refuse and rebel, ye shall be devoured with the sword: for the mouth of the LORD hath spoken it.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22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以賽亞書 1:21  |  Isaiah 1:21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2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可歎，忠信的城變為妓女！ 從前充滿了公平， 公義居在其中， 現今卻有兇手居住。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5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How is the faithful city become an harlot! it was full of judgment; righteousness lodged in it; but now murderers.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23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以賽亞書 1:22  |  Isaiah 1:22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你的銀子變為渣滓； 你的酒用水攙對。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Thy silver is become dross, thy wine mixed with water: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24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以賽亞書 1:23  |  Isaiah 1:23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38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你的官長居心悖逆， 與盜賊作伴， 各都喜愛賄賂， 追求贓私。 他們不為孤兒伸冤； 寡婦的案件也不得呈到他們面前。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1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Thy princes are rebellious, and companions of thieves: every one loveth gifts, and followeth after rewards: they judge not the fatherless, neither doth the cause of the widow come unto them.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25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以賽亞書 1:24  |  Isaiah 1:24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38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因此，主－萬軍之耶和華、 以色列的大能者說： 哎！我要向我的對頭雪恨， 向我的敵人報仇。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3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Therefore saith the Lord, the LORD of hosts, the mighty One of Israel, Ah, I will ease me of mine adversaries, and avenge me of mine enemies: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26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以賽亞書 1:25  |  Isaiah 1:25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我必反手加在你身上， 煉盡你的渣滓， 除淨你的雜質。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And I will turn my hand upon thee, and purely purge away thy dross, and take away all thy tin: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27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以賽亞書 1:26  |  Isaiah 1:26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38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我也必復還你的審判官，像起初一樣， 復還你的謀士，像起先一般。 然後，你必稱為公義之城， 忠信之邑。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3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And I will restore thy judges as at the first, and thy counsellors as at the beginning: afterward thou shalt be called, The city of righteousness, the faithful city.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28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以賽亞書 1:27  |  Isaiah 1:27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錫安必因公平得蒙救贖； 其中歸正的人必因公義得蒙救贖。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Zion shall be redeemed with judgment, and her converts with righteousness.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29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以賽亞書 1:28  |  Isaiah 1:28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但悖逆的和犯罪的必一同敗亡； 離棄耶和華的必致消滅。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5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And the destruction of the transgressors and of the sinners shall be together, and they that forsake the LORD shall be consumed.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30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以賽亞書 1:29  |  Isaiah 1:29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2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那等人必因你們所喜愛的橡樹抱愧； 你們必因所選擇的園子蒙羞。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5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For they shall be ashamed of the oaks which ye have desired, and ye shall be confounded for the gardens that ye have chosen.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31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以賽亞書 1:30  |  Isaiah 1:30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因為，你們必如葉子枯乾的橡樹， 好像無水[澆灌]的園子。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For ye shall be as an oak whose leaf fadeth, and as a garden that hath no water.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32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以賽亞書 1:31  |  Isaiah 1:31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2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有權勢的必如麻瓤； 他的工作好像火星， 都要一同焚毀，無人撲滅。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5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And the strong shall be as tow, and the maker of it as a spark, and they shall both burn together, and none shall quench them.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theme/theme1.xml><?xml version="1.0" encoding="utf-8"?>
<a:theme xmlns:a="http://schemas.openxmlformats.org/drawingml/2006/main" name="Office">
  <a:themeElements>
    <a:clrScheme name="LibreOffice">
      <a:dk1>
        <a:srgbClr val="000000"/>
      </a:dk1>
      <a:lt1>
        <a:srgbClr val="FFFFFF"/>
      </a:lt1>
      <a:dk2>
        <a:srgbClr val="000000"/>
      </a:dk2>
      <a:lt2>
        <a:srgbClr val="FFFFFF"/>
      </a:lt2>
      <a:accent1>
        <a:srgbClr val="18A303"/>
      </a:accent1>
      <a:accent2>
        <a:srgbClr val="0369A3"/>
      </a:accent2>
      <a:accent3>
        <a:srgbClr val="A33E03"/>
      </a:accent3>
      <a:accent4>
        <a:srgbClr val="8E03A3"/>
      </a:accent4>
      <a:accent5>
        <a:srgbClr val="C99C00"/>
      </a:accent5>
      <a:accent6>
        <a:srgbClr val="C9211E"/>
      </a:accent6>
      <a:hlink>
        <a:srgbClr val="0000EE"/>
      </a:hlink>
      <a:folHlink>
        <a:srgbClr val="551A8B"/>
      </a:folHlink>
    </a:clrScheme>
    <a:fontScheme name="Office">
      <a:majorFont>
        <a:latin typeface="Arial"/>
        <a:ea typeface="DejaVu Sans"/>
        <a:cs typeface="DejaVu Sans"/>
      </a:majorFont>
      <a:minorFont>
        <a:latin typeface="Arial"/>
        <a:ea typeface="DejaVu Sans"/>
        <a:cs typeface="DejaVu Sans"/>
      </a:minorFont>
    </a:fontScheme>
    <a:fmtScheme name="LibreOffice">
      <a:fillStyleLst>
        <a:solidFill>
          <a:schemeClr val="phClr"/>
        </a:solidFill>
        <a:solidFill>
          <a:schemeClr val="phClr"/>
        </a:solidFill>
        <a:solidFill>
          <a:schemeClr val="phClr"/>
        </a:solidFill>
      </a:fillStyleLst>
      <a:lnStyleLst>
        <a:ln w="6350">
          <a:prstDash val="solid"/>
        </a:ln>
        <a:ln w="6350">
          <a:prstDash val="solid"/>
        </a:ln>
        <a:ln w="6350"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/>
        </a:effectStyle>
      </a:effectStyleLst>
      <a:bgFillStyleLst>
        <a:solidFill>
          <a:schemeClr val="phClr"/>
        </a:solidFill>
        <a:solidFill>
          <a:schemeClr val="phClr"/>
        </a:solidFill>
        <a:solidFill>
          <a:schemeClr val="phClr"/>
        </a:solidFill>
      </a:bgFillStyleLst>
    </a:fmtScheme>
  </a:themeElements>
</a:theme>
</file>

<file path=docProps/app.xml><?xml version="1.0" encoding="utf-8"?>
<ap:Properties xmlns:ap="http://schemas.openxmlformats.org/officeDocument/2006/extended-properties">
  <ap:Application>Walnut Exporter</ap:Application>
  <ap:PresentationFormat>Converted Presentation</ap:PresentationFormat>
  <ap:Slides>0</ap:Slides>
  <ap:Notes>0</ap:Notes>
  <ap:HiddenSlides>0</ap:HiddenSlides>
  <ap:SharedDoc>false</ap:SharedDoc>
  <ap:DocSecurity>0</ap:DocSecurity>
</ap:Properties>
</file>

<file path=docProps/core.xml><?xml version="1.0" encoding="utf-8"?>
<coreProperties xmlns:dc="http://purl.org/dc/elements/1.1/" xmlns:dcterms="http://purl.org/dc/terms/" xmlns:xsi="http://www.w3.org/2001/XMLSchema-instance" xmlns="http://schemas.openxmlformats.org/package/2006/metadata/core-properties">
  <dc:creator>Walnut Exporter</dc:creator>
  <lastModifiedBy>Walnut Exporter</lastModifiedBy>
  <dc:title>Presentation</dc:title>
  <dcterms:created xsi:type="dcterms:W3CDTF">2026-08-26T10:36:11.1240000Z</dcterms:created>
  <dcterms:modified xsi:type="dcterms:W3CDTF">2026-08-26T10:36:11.1240000Z</dcterms:modified>
</coreProperties>
</file>