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ad851b450c2f4036" /><Relationship Type="http://schemas.openxmlformats.org/officeDocument/2006/relationships/extended-properties" Target="/docProps/app.xml" Id="R7947f15fbddd4ff8" /><Relationship Type="http://schemas.openxmlformats.org/officeDocument/2006/relationships/officeDocument" Target="/ppt/presentation.xml" Id="Re8030d024a5f418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166f41865ab47a2"/>
  </p:sldMasterIdLst>
  <p:notesMasterIdLst>
    <p:notesMasterId xmlns:r="http://schemas.openxmlformats.org/officeDocument/2006/relationships" r:id="R650f377ca4444016"/>
  </p:notesMasterIdLst>
  <p:sldIdLst>
    <p:sldId xmlns:r="http://schemas.openxmlformats.org/officeDocument/2006/relationships" id="256" r:id="R25ddf7f6b2664b9a"/>
    <p:sldId xmlns:r="http://schemas.openxmlformats.org/officeDocument/2006/relationships" id="257" r:id="R52bc8953afe748e9"/>
    <p:sldId xmlns:r="http://schemas.openxmlformats.org/officeDocument/2006/relationships" id="258" r:id="R157dd79a644744cc"/>
    <p:sldId xmlns:r="http://schemas.openxmlformats.org/officeDocument/2006/relationships" id="259" r:id="R2fe523cbc5d645a9"/>
    <p:sldId xmlns:r="http://schemas.openxmlformats.org/officeDocument/2006/relationships" id="260" r:id="Ra2adbe535874484c"/>
    <p:sldId xmlns:r="http://schemas.openxmlformats.org/officeDocument/2006/relationships" id="261" r:id="Reb88edacb736411e"/>
    <p:sldId xmlns:r="http://schemas.openxmlformats.org/officeDocument/2006/relationships" id="262" r:id="Rc7e0bd734ee74441"/>
    <p:sldId xmlns:r="http://schemas.openxmlformats.org/officeDocument/2006/relationships" id="263" r:id="R6645ef69657e4cc9"/>
    <p:sldId xmlns:r="http://schemas.openxmlformats.org/officeDocument/2006/relationships" id="264" r:id="R0249241122314c54"/>
    <p:sldId xmlns:r="http://schemas.openxmlformats.org/officeDocument/2006/relationships" id="265" r:id="R4b88732a76934e10"/>
    <p:sldId xmlns:r="http://schemas.openxmlformats.org/officeDocument/2006/relationships" id="266" r:id="Rc4710655cd7c4d41"/>
    <p:sldId xmlns:r="http://schemas.openxmlformats.org/officeDocument/2006/relationships" id="267" r:id="R6d56975f5d844dec"/>
    <p:sldId xmlns:r="http://schemas.openxmlformats.org/officeDocument/2006/relationships" id="268" r:id="R6ca55bc65b0e4df2"/>
    <p:sldId xmlns:r="http://schemas.openxmlformats.org/officeDocument/2006/relationships" id="269" r:id="R5b9bc7c8723a432f"/>
    <p:sldId xmlns:r="http://schemas.openxmlformats.org/officeDocument/2006/relationships" id="270" r:id="R26d9b72c88724263"/>
    <p:sldId xmlns:r="http://schemas.openxmlformats.org/officeDocument/2006/relationships" id="271" r:id="R684d57ddc7cd4698"/>
    <p:sldId xmlns:r="http://schemas.openxmlformats.org/officeDocument/2006/relationships" id="272" r:id="R365e987f9cad4614"/>
    <p:sldId xmlns:r="http://schemas.openxmlformats.org/officeDocument/2006/relationships" id="273" r:id="R78deaa3748b54669"/>
    <p:sldId xmlns:r="http://schemas.openxmlformats.org/officeDocument/2006/relationships" id="274" r:id="R468e8c5727e2434b"/>
    <p:sldId xmlns:r="http://schemas.openxmlformats.org/officeDocument/2006/relationships" id="275" r:id="Rf26f562ea4b64202"/>
    <p:sldId xmlns:r="http://schemas.openxmlformats.org/officeDocument/2006/relationships" id="276" r:id="R2859a9f2fbd14878"/>
    <p:sldId xmlns:r="http://schemas.openxmlformats.org/officeDocument/2006/relationships" id="277" r:id="Rb8cb162801e2485c"/>
    <p:sldId xmlns:r="http://schemas.openxmlformats.org/officeDocument/2006/relationships" id="278" r:id="Rd653537e24664fbd"/>
    <p:sldId xmlns:r="http://schemas.openxmlformats.org/officeDocument/2006/relationships" id="279" r:id="R2ee225780b024992"/>
    <p:sldId xmlns:r="http://schemas.openxmlformats.org/officeDocument/2006/relationships" id="280" r:id="Rb75deed1eb0746c9"/>
    <p:sldId xmlns:r="http://schemas.openxmlformats.org/officeDocument/2006/relationships" id="281" r:id="Rdf1100c0a0fe4c22"/>
    <p:sldId xmlns:r="http://schemas.openxmlformats.org/officeDocument/2006/relationships" id="282" r:id="Rdd7d5fe3ae514797"/>
    <p:sldId xmlns:r="http://schemas.openxmlformats.org/officeDocument/2006/relationships" id="283" r:id="R8bb1f66945ff48e3"/>
    <p:sldId xmlns:r="http://schemas.openxmlformats.org/officeDocument/2006/relationships" id="284" r:id="R54a8459b4fa94b6e"/>
    <p:sldId xmlns:r="http://schemas.openxmlformats.org/officeDocument/2006/relationships" id="285" r:id="R4afc924da92f412e"/>
    <p:sldId xmlns:r="http://schemas.openxmlformats.org/officeDocument/2006/relationships" id="286" r:id="R610174b548714208"/>
    <p:sldId xmlns:r="http://schemas.openxmlformats.org/officeDocument/2006/relationships" id="287" r:id="R6b9789e750054cfd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b1e68f5e8454e43" /><Relationship Type="http://schemas.openxmlformats.org/officeDocument/2006/relationships/slideMaster" Target="/ppt/slideMasters/slideMaster1.xml" Id="R8166f41865ab47a2" /><Relationship Type="http://schemas.openxmlformats.org/officeDocument/2006/relationships/notesMaster" Target="/ppt/notesMasters/notesMaster1.xml" Id="R650f377ca4444016" /><Relationship Type="http://schemas.openxmlformats.org/officeDocument/2006/relationships/presProps" Target="/ppt/presProps.xml" Id="Rbf3bd57f683c418a" /><Relationship Type="http://schemas.openxmlformats.org/officeDocument/2006/relationships/tableStyles" Target="/ppt/tableStyles.xml" Id="Rb6192887f3e34e56" /><Relationship Type="http://schemas.openxmlformats.org/officeDocument/2006/relationships/slide" Target="/ppt/slides/slide1.xml" Id="R25ddf7f6b2664b9a" /><Relationship Type="http://schemas.openxmlformats.org/officeDocument/2006/relationships/slide" Target="/ppt/slides/slide2.xml" Id="R52bc8953afe748e9" /><Relationship Type="http://schemas.openxmlformats.org/officeDocument/2006/relationships/slide" Target="/ppt/slides/slide3.xml" Id="R157dd79a644744cc" /><Relationship Type="http://schemas.openxmlformats.org/officeDocument/2006/relationships/slide" Target="/ppt/slides/slide4.xml" Id="R2fe523cbc5d645a9" /><Relationship Type="http://schemas.openxmlformats.org/officeDocument/2006/relationships/slide" Target="/ppt/slides/slide5.xml" Id="Ra2adbe535874484c" /><Relationship Type="http://schemas.openxmlformats.org/officeDocument/2006/relationships/slide" Target="/ppt/slides/slide6.xml" Id="Reb88edacb736411e" /><Relationship Type="http://schemas.openxmlformats.org/officeDocument/2006/relationships/slide" Target="/ppt/slides/slide7.xml" Id="Rc7e0bd734ee74441" /><Relationship Type="http://schemas.openxmlformats.org/officeDocument/2006/relationships/slide" Target="/ppt/slides/slide8.xml" Id="R6645ef69657e4cc9" /><Relationship Type="http://schemas.openxmlformats.org/officeDocument/2006/relationships/slide" Target="/ppt/slides/slide9.xml" Id="R0249241122314c54" /><Relationship Type="http://schemas.openxmlformats.org/officeDocument/2006/relationships/slide" Target="/ppt/slides/slide10.xml" Id="R4b88732a76934e10" /><Relationship Type="http://schemas.openxmlformats.org/officeDocument/2006/relationships/slide" Target="/ppt/slides/slide11.xml" Id="Rc4710655cd7c4d41" /><Relationship Type="http://schemas.openxmlformats.org/officeDocument/2006/relationships/slide" Target="/ppt/slides/slide12.xml" Id="R6d56975f5d844dec" /><Relationship Type="http://schemas.openxmlformats.org/officeDocument/2006/relationships/slide" Target="/ppt/slides/slide13.xml" Id="R6ca55bc65b0e4df2" /><Relationship Type="http://schemas.openxmlformats.org/officeDocument/2006/relationships/slide" Target="/ppt/slides/slide14.xml" Id="R5b9bc7c8723a432f" /><Relationship Type="http://schemas.openxmlformats.org/officeDocument/2006/relationships/slide" Target="/ppt/slides/slide15.xml" Id="R26d9b72c88724263" /><Relationship Type="http://schemas.openxmlformats.org/officeDocument/2006/relationships/slide" Target="/ppt/slides/slide16.xml" Id="R684d57ddc7cd4698" /><Relationship Type="http://schemas.openxmlformats.org/officeDocument/2006/relationships/slide" Target="/ppt/slides/slide17.xml" Id="R365e987f9cad4614" /><Relationship Type="http://schemas.openxmlformats.org/officeDocument/2006/relationships/slide" Target="/ppt/slides/slide18.xml" Id="R78deaa3748b54669" /><Relationship Type="http://schemas.openxmlformats.org/officeDocument/2006/relationships/slide" Target="/ppt/slides/slide19.xml" Id="R468e8c5727e2434b" /><Relationship Type="http://schemas.openxmlformats.org/officeDocument/2006/relationships/slide" Target="/ppt/slides/slide20.xml" Id="Rf26f562ea4b64202" /><Relationship Type="http://schemas.openxmlformats.org/officeDocument/2006/relationships/slide" Target="/ppt/slides/slide21.xml" Id="R2859a9f2fbd14878" /><Relationship Type="http://schemas.openxmlformats.org/officeDocument/2006/relationships/slide" Target="/ppt/slides/slide22.xml" Id="Rb8cb162801e2485c" /><Relationship Type="http://schemas.openxmlformats.org/officeDocument/2006/relationships/slide" Target="/ppt/slides/slide23.xml" Id="Rd653537e24664fbd" /><Relationship Type="http://schemas.openxmlformats.org/officeDocument/2006/relationships/slide" Target="/ppt/slides/slide24.xml" Id="R2ee225780b024992" /><Relationship Type="http://schemas.openxmlformats.org/officeDocument/2006/relationships/slide" Target="/ppt/slides/slide25.xml" Id="Rb75deed1eb0746c9" /><Relationship Type="http://schemas.openxmlformats.org/officeDocument/2006/relationships/slide" Target="/ppt/slides/slide26.xml" Id="Rdf1100c0a0fe4c22" /><Relationship Type="http://schemas.openxmlformats.org/officeDocument/2006/relationships/slide" Target="/ppt/slides/slide27.xml" Id="Rdd7d5fe3ae514797" /><Relationship Type="http://schemas.openxmlformats.org/officeDocument/2006/relationships/slide" Target="/ppt/slides/slide28.xml" Id="R8bb1f66945ff48e3" /><Relationship Type="http://schemas.openxmlformats.org/officeDocument/2006/relationships/slide" Target="/ppt/slides/slide29.xml" Id="R54a8459b4fa94b6e" /><Relationship Type="http://schemas.openxmlformats.org/officeDocument/2006/relationships/slide" Target="/ppt/slides/slide30.xml" Id="R4afc924da92f412e" /><Relationship Type="http://schemas.openxmlformats.org/officeDocument/2006/relationships/slide" Target="/ppt/slides/slide31.xml" Id="R610174b548714208" /><Relationship Type="http://schemas.openxmlformats.org/officeDocument/2006/relationships/slide" Target="/ppt/slides/slide32.xml" Id="R6b9789e750054cfd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4b099da18fa4a5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3d2fd3a81354af3" /><Relationship Type="http://schemas.openxmlformats.org/officeDocument/2006/relationships/notesMaster" Target="/ppt/notesMasters/notesMaster1.xml" Id="Ra5f4ca812f8b485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61629f463804196" /><Relationship Type="http://schemas.openxmlformats.org/officeDocument/2006/relationships/notesMaster" Target="/ppt/notesMasters/notesMaster1.xml" Id="Rda645bab265145c9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a429c6b30e2d4a4b" /><Relationship Type="http://schemas.openxmlformats.org/officeDocument/2006/relationships/notesMaster" Target="/ppt/notesMasters/notesMaster1.xml" Id="R803b88719b0f470f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0653c653b8749a8" /><Relationship Type="http://schemas.openxmlformats.org/officeDocument/2006/relationships/notesMaster" Target="/ppt/notesMasters/notesMaster1.xml" Id="Ra82743959432424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058714f1cde64e41" /><Relationship Type="http://schemas.openxmlformats.org/officeDocument/2006/relationships/notesMaster" Target="/ppt/notesMasters/notesMaster1.xml" Id="Re8c2a4788a7449e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b430ec7f353d421b" /><Relationship Type="http://schemas.openxmlformats.org/officeDocument/2006/relationships/notesMaster" Target="/ppt/notesMasters/notesMaster1.xml" Id="Rfa9ed0bf019a4601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df0c15ede11f4156" /><Relationship Type="http://schemas.openxmlformats.org/officeDocument/2006/relationships/notesMaster" Target="/ppt/notesMasters/notesMaster1.xml" Id="R2642c4e001824c0e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67dbb6f46b04410" /><Relationship Type="http://schemas.openxmlformats.org/officeDocument/2006/relationships/notesMaster" Target="/ppt/notesMasters/notesMaster1.xml" Id="R0820c61e973a4fd6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56384a81533648a6" /><Relationship Type="http://schemas.openxmlformats.org/officeDocument/2006/relationships/notesMaster" Target="/ppt/notesMasters/notesMaster1.xml" Id="Ra54c0faf2bf242d7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dc76d74d0244409c" /><Relationship Type="http://schemas.openxmlformats.org/officeDocument/2006/relationships/notesMaster" Target="/ppt/notesMasters/notesMaster1.xml" Id="Ra537f3422900480b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8afda2e45a8445a1" /><Relationship Type="http://schemas.openxmlformats.org/officeDocument/2006/relationships/notesMaster" Target="/ppt/notesMasters/notesMaster1.xml" Id="R171cf0e9a0d14a59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cbe9cf64b99f4bf1" /><Relationship Type="http://schemas.openxmlformats.org/officeDocument/2006/relationships/notesMaster" Target="/ppt/notesMasters/notesMaster1.xml" Id="R103f6b0d09ce4cb1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e2979500c6bd4ad7" /><Relationship Type="http://schemas.openxmlformats.org/officeDocument/2006/relationships/notesMaster" Target="/ppt/notesMasters/notesMaster1.xml" Id="R1dea671553d14974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7fde7188668641fb" /><Relationship Type="http://schemas.openxmlformats.org/officeDocument/2006/relationships/notesMaster" Target="/ppt/notesMasters/notesMaster1.xml" Id="Rdf4db7c7d6cb4af8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eb68e59af447435a" /><Relationship Type="http://schemas.openxmlformats.org/officeDocument/2006/relationships/notesMaster" Target="/ppt/notesMasters/notesMaster1.xml" Id="R556b0c5f8c96402a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45da12c173f74f9d" /><Relationship Type="http://schemas.openxmlformats.org/officeDocument/2006/relationships/notesMaster" Target="/ppt/notesMasters/notesMaster1.xml" Id="R69d739b269e04c04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a4a9588475e54cf7" /><Relationship Type="http://schemas.openxmlformats.org/officeDocument/2006/relationships/notesMaster" Target="/ppt/notesMasters/notesMaster1.xml" Id="R3ab6132fb67140ff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b89b36ded6904869" /><Relationship Type="http://schemas.openxmlformats.org/officeDocument/2006/relationships/notesMaster" Target="/ppt/notesMasters/notesMaster1.xml" Id="Rae3216974aa24280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7c609fba54104849" /><Relationship Type="http://schemas.openxmlformats.org/officeDocument/2006/relationships/notesMaster" Target="/ppt/notesMasters/notesMaster1.xml" Id="Ra978558b10c548c9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90c06a7e9cde4cfe" /><Relationship Type="http://schemas.openxmlformats.org/officeDocument/2006/relationships/notesMaster" Target="/ppt/notesMasters/notesMaster1.xml" Id="R7b8d7e7ef2fc4e4b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4eab0730d3954630" /><Relationship Type="http://schemas.openxmlformats.org/officeDocument/2006/relationships/notesMaster" Target="/ppt/notesMasters/notesMaster1.xml" Id="R26890b7abd2a40bf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4a34f5ba3a89487b" /><Relationship Type="http://schemas.openxmlformats.org/officeDocument/2006/relationships/notesMaster" Target="/ppt/notesMasters/notesMaster1.xml" Id="R8f3329255088494f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82002e1e4ec843f5" /><Relationship Type="http://schemas.openxmlformats.org/officeDocument/2006/relationships/notesMaster" Target="/ppt/notesMasters/notesMaster1.xml" Id="R0d1aaaa499b742b2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047bf8a1752d4b83" /><Relationship Type="http://schemas.openxmlformats.org/officeDocument/2006/relationships/notesMaster" Target="/ppt/notesMasters/notesMaster1.xml" Id="R2abcbef967f5454c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f89d4f52d09643b5" /><Relationship Type="http://schemas.openxmlformats.org/officeDocument/2006/relationships/notesMaster" Target="/ppt/notesMasters/notesMaster1.xml" Id="R7670df7ff4704e22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8d976652b648466d" /><Relationship Type="http://schemas.openxmlformats.org/officeDocument/2006/relationships/notesMaster" Target="/ppt/notesMasters/notesMaster1.xml" Id="R73c132c75e8b4133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0f8ae1a650a349ea" /><Relationship Type="http://schemas.openxmlformats.org/officeDocument/2006/relationships/notesMaster" Target="/ppt/notesMasters/notesMaster1.xml" Id="Rb77d6ae8d9fb4e9c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9057cd2dd9a54b83" /><Relationship Type="http://schemas.openxmlformats.org/officeDocument/2006/relationships/notesMaster" Target="/ppt/notesMasters/notesMaster1.xml" Id="R2bc27e73db8e4239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83496219865341b8" /><Relationship Type="http://schemas.openxmlformats.org/officeDocument/2006/relationships/notesMaster" Target="/ppt/notesMasters/notesMaster1.xml" Id="R8f3507ef471c47de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c751ddcaab3a4268" /><Relationship Type="http://schemas.openxmlformats.org/officeDocument/2006/relationships/notesMaster" Target="/ppt/notesMasters/notesMaster1.xml" Id="R993cf3e6584e47ab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1db2abc0f666432f" /><Relationship Type="http://schemas.openxmlformats.org/officeDocument/2006/relationships/notesMaster" Target="/ppt/notesMasters/notesMaster1.xml" Id="R87c745f00f2f4685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14f60b5673894014" /><Relationship Type="http://schemas.openxmlformats.org/officeDocument/2006/relationships/notesMaster" Target="/ppt/notesMasters/notesMaster1.xml" Id="Re00387206f81435f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7345bc4aa8f4a38" /><Relationship Type="http://schemas.openxmlformats.org/officeDocument/2006/relationships/image" Target="/ppt/media/image.png" Id="Re04f84078cfa456c" /><Relationship Type="http://schemas.openxmlformats.org/officeDocument/2006/relationships/image" Target="/ppt/media/image2.png" Id="R04b6a164572f4389" /><Relationship Type="http://schemas.openxmlformats.org/officeDocument/2006/relationships/image" Target="/ppt/media/image.jpeg" Id="Rf66c1a6e302b4c86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6a820d1500f4656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e04f84078cfa456c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04b6a164572f4389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66c1a6e302b4c86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778ef32dcdce4e1b" /><Relationship Type="http://schemas.openxmlformats.org/officeDocument/2006/relationships/slideLayout" Target="/ppt/slideLayouts/slideLayout1.xml" Id="Rd1faea5f0c414b03" /><Relationship Type="http://schemas.openxmlformats.org/officeDocument/2006/relationships/slideLayout" Target="/ppt/slideLayouts/slideLayout2.xml" Id="Rfd4172a52aae4f2f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d1faea5f0c414b03"/>
    <p:sldLayoutId xmlns:r="http://schemas.openxmlformats.org/officeDocument/2006/relationships" id="2147483650" r:id="Rfd4172a52aae4f2f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dc8475bb8fc4014" /><Relationship Type="http://schemas.openxmlformats.org/officeDocument/2006/relationships/notesSlide" Target="/ppt/notesSlides/notesSlide1.xml" Id="Rb7c91fda79e4465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8c6fdcb7c9f4018" /><Relationship Type="http://schemas.openxmlformats.org/officeDocument/2006/relationships/notesSlide" Target="/ppt/notesSlides/notesSlide2.xml" Id="Rdeb4d57fded94d4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f3e0136e324323" /><Relationship Type="http://schemas.openxmlformats.org/officeDocument/2006/relationships/notesSlide" Target="/ppt/notesSlides/notesSlide3.xml" Id="R63e2739a99ff4240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fda128e73594007" /><Relationship Type="http://schemas.openxmlformats.org/officeDocument/2006/relationships/notesSlide" Target="/ppt/notesSlides/notesSlide4.xml" Id="R5498a9f7cba84e1e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92829ed601f4570" /><Relationship Type="http://schemas.openxmlformats.org/officeDocument/2006/relationships/notesSlide" Target="/ppt/notesSlides/notesSlide5.xml" Id="R2767e3bee47740a5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79712b675db497d" /><Relationship Type="http://schemas.openxmlformats.org/officeDocument/2006/relationships/notesSlide" Target="/ppt/notesSlides/notesSlide6.xml" Id="R62f52134fd4e44e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717a8105a1f4669" /><Relationship Type="http://schemas.openxmlformats.org/officeDocument/2006/relationships/notesSlide" Target="/ppt/notesSlides/notesSlide7.xml" Id="R06e6778346e24760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f01a9fdc8b94ec6" /><Relationship Type="http://schemas.openxmlformats.org/officeDocument/2006/relationships/notesSlide" Target="/ppt/notesSlides/notesSlide8.xml" Id="R5f92405ec7a0467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1613e9122cd4964" /><Relationship Type="http://schemas.openxmlformats.org/officeDocument/2006/relationships/notesSlide" Target="/ppt/notesSlides/notesSlide9.xml" Id="Rc7ff8378563441cd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f5164b0008a4794" /><Relationship Type="http://schemas.openxmlformats.org/officeDocument/2006/relationships/notesSlide" Target="/ppt/notesSlides/notesSlide10.xml" Id="Rb111003d1a244efd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02571a537da49af" /><Relationship Type="http://schemas.openxmlformats.org/officeDocument/2006/relationships/notesSlide" Target="/ppt/notesSlides/notesSlide11.xml" Id="R233e9180ef0e4c1f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b48bd1019c4d2a" /><Relationship Type="http://schemas.openxmlformats.org/officeDocument/2006/relationships/notesSlide" Target="/ppt/notesSlides/notesSlide12.xml" Id="R008eb3901dc84211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4e534c285742ab" /><Relationship Type="http://schemas.openxmlformats.org/officeDocument/2006/relationships/notesSlide" Target="/ppt/notesSlides/notesSlide13.xml" Id="Re32d4881a4aa47e0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69fe7d1da40433e" /><Relationship Type="http://schemas.openxmlformats.org/officeDocument/2006/relationships/notesSlide" Target="/ppt/notesSlides/notesSlide14.xml" Id="Rd24f1a6134b64401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a392fedf3044b1f" /><Relationship Type="http://schemas.openxmlformats.org/officeDocument/2006/relationships/notesSlide" Target="/ppt/notesSlides/notesSlide15.xml" Id="R519129d221c14b52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10a31bfa2a848e8" /><Relationship Type="http://schemas.openxmlformats.org/officeDocument/2006/relationships/notesSlide" Target="/ppt/notesSlides/notesSlide16.xml" Id="Rfec950fe9aac4371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136bc6ed0174a10" /><Relationship Type="http://schemas.openxmlformats.org/officeDocument/2006/relationships/notesSlide" Target="/ppt/notesSlides/notesSlide17.xml" Id="Rbef4da769845432f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a071cd67bf4359" /><Relationship Type="http://schemas.openxmlformats.org/officeDocument/2006/relationships/notesSlide" Target="/ppt/notesSlides/notesSlide18.xml" Id="R0944eb0654df467c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84f91f05964954" /><Relationship Type="http://schemas.openxmlformats.org/officeDocument/2006/relationships/notesSlide" Target="/ppt/notesSlides/notesSlide19.xml" Id="R960803b93897486b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e2f210144564b99" /><Relationship Type="http://schemas.openxmlformats.org/officeDocument/2006/relationships/notesSlide" Target="/ppt/notesSlides/notesSlide20.xml" Id="R2ac66904734c4d1c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70d390c3d245cc" /><Relationship Type="http://schemas.openxmlformats.org/officeDocument/2006/relationships/notesSlide" Target="/ppt/notesSlides/notesSlide21.xml" Id="Rf683781b9c5e4357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0978a16cfeb4ae7" /><Relationship Type="http://schemas.openxmlformats.org/officeDocument/2006/relationships/notesSlide" Target="/ppt/notesSlides/notesSlide22.xml" Id="Rff575cc5c7794876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b3b119b27d40f0" /><Relationship Type="http://schemas.openxmlformats.org/officeDocument/2006/relationships/notesSlide" Target="/ppt/notesSlides/notesSlide23.xml" Id="Rb75a35a142184395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f005b9d22b74f6a" /><Relationship Type="http://schemas.openxmlformats.org/officeDocument/2006/relationships/notesSlide" Target="/ppt/notesSlides/notesSlide24.xml" Id="Rfd13c571895240cc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7f7cf0d4aa447a2" /><Relationship Type="http://schemas.openxmlformats.org/officeDocument/2006/relationships/notesSlide" Target="/ppt/notesSlides/notesSlide25.xml" Id="Rcd5fe2d09cb14426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b02bb9454f4510" /><Relationship Type="http://schemas.openxmlformats.org/officeDocument/2006/relationships/notesSlide" Target="/ppt/notesSlides/notesSlide26.xml" Id="Rffb12e4b36fb46f2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2ea60233faa46e6" /><Relationship Type="http://schemas.openxmlformats.org/officeDocument/2006/relationships/notesSlide" Target="/ppt/notesSlides/notesSlide27.xml" Id="R7861817a44934d91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a9a6493addf4a89" /><Relationship Type="http://schemas.openxmlformats.org/officeDocument/2006/relationships/notesSlide" Target="/ppt/notesSlides/notesSlide28.xml" Id="Rca52fc52e1154b80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fddee80752a4946" /><Relationship Type="http://schemas.openxmlformats.org/officeDocument/2006/relationships/notesSlide" Target="/ppt/notesSlides/notesSlide29.xml" Id="R4f20c68ef1ec41d0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020e99f919d4e83" /><Relationship Type="http://schemas.openxmlformats.org/officeDocument/2006/relationships/notesSlide" Target="/ppt/notesSlides/notesSlide30.xml" Id="Rf823dbe9e3aa47c9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7d1668a82994959" /><Relationship Type="http://schemas.openxmlformats.org/officeDocument/2006/relationships/notesSlide" Target="/ppt/notesSlides/notesSlide31.xml" Id="R99402b02855a4c96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d5ecb324ddc41e3" /><Relationship Type="http://schemas.openxmlformats.org/officeDocument/2006/relationships/notesSlide" Target="/ppt/notesSlides/notesSlide32.xml" Id="R4b725113ab444b8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使徒行傳第28章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Acts 28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28:1  |  Acts 28:1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我們既已得救，才知道那島名叫馬耳他。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they were escaped, then they knew that the island was called Melita.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28:2  |  Acts 28:2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土人看待我們，有非常的情分；因為當時下雨，天氣又冷，就生火接待我們眾人。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barbarous people shewed us no little kindness: for they kindled a fire, and received us every one, because of the present rain, and because of the cold.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28:3  |  Acts 28:3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那時，保羅拾起一捆柴，放在火上，有一條毒蛇，因為熱了出來，咬住他的手。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Paul had gathered a bundle of sticks, and laid them on the fire, there came a viper out of the heat, and fastened on his hand.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28:4  |  Acts 28:4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土人看見那毒蛇懸在他手上，就彼此說：「這人必是個兇手，雖然從海裏救上來，天理還不容他活着。」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the barbarians saw the venomous beast hang on his hand, they said among themselves, No doubt this man is a murderer, whom, though he hath escaped the sea, yet vengeance suffereth not to live.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28:5  |  Acts 28:5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保羅竟把那毒蛇甩在火裏，並沒有受傷。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shook off the beast into the fire, and felt no harm.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28:6  |  Acts 28:6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土人想他必要腫起來，或是忽然仆倒死了；看了多時，見他無害，就轉念，說：「他是個神。」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Howbeit they looked when he should have swollen, or fallen down dead suddenly: but after they had looked a great while, and saw no harm come to him, they changed their minds, and said that he was a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28:7  |  Acts 28:7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離那地方不遠，有田產是島長部百流的；他接納我們，盡情款待三日。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 same quarters were possessions of the chief man of the island, whose name was Publius; who received us, and lodged us three days courteously.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28:8  |  Acts 28:8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當時，部百流的父親患熱病和痢疾躺着。保羅進去，[為他]禱告，按手在他身上，治好了他。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came to pass, that the father of Publius lay sick of a fever and of a bloody flux: to whom Paul entered in, and prayed, and laid his hands on him, and healed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28:9  |  Acts 28:9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從此，島上其餘的病人也來，得了醫治。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when this was done, others also, which had diseases in the island, came, and were healed: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28:10  |  Acts 28:10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他們又多方地尊敬我們；到了開船的時候，也把我們所需用的送到船上。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also honoured us with many honours; and when we departed, they laded us with such things as were necessary.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28:11  |  Acts 28:11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過了三個月，我們上了亞歷山大的船往前行；這船以「宙斯雙子」為記，是在那海島過了冬的。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after three months we departed in a ship of Alexandria, which had wintered in the isle, whose sign was Castor and Pollux.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28:12  |  Acts 28:12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到了敘拉古，我們停泊三日；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landing at Syracuse, we tarried there three days.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28:13  |  Acts 28:13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又從那裏繞行，來到利基翁。過了一天，起了南風，第二天就來到部丟利。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from thence we fetched a compass, and came to Rhegium: and after one day the south wind blew, and we came the next day to Puteoli: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28:14  |  Acts 28:14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在那裏遇見弟兄們，請我們與他們同住了七天。這樣，我們來到羅馬。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 we found brethren, and were desired to tarry with them seven days: and so we went toward Rome.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28:15  |  Acts 28:15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那裏的弟兄們一聽見我們的信息就出來，到亞比烏市和三館 地方迎接我們。保羅見了他們，就感謝神，放心壯膽。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from thence, when the brethren heard of us, they came to meet us as far as Appii forum, and The three taverns: whom when Paul saw, he thanked God, and took courage.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28:16  |  Acts 28:16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進了羅馬城，保羅蒙准和一個看守他的兵另住在一處。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we came to Rome, the centurion delivered the prisoners to the captain of the guard: but Paul was suffered to dwell by himself with a soldier that kept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28:17  |  Acts 28:17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0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過了三天，保羅請猶太人的首領來。他們來了，就對他們說：「弟兄們，我雖沒有做甚麼事干犯本國的百姓和我們祖宗的規條，卻被鎖綁，從耶路撒冷解在羅馬人的手裏。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came to pass, that after three days Paul called the chief of the Jews together: and when they were come together, he said unto them, Men and brethren, though I have committed nothing against the people, or customs of our fathers, yet was I delivered prisoner from Jerusalem into the hands of the Romans.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28:18  |  Acts 28:18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他們審問了我，就願意釋放我；因為在我身上，並沒有該死的罪。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Who, when they had examined me, would have let me go, because there was no cause of death in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28:19  |  Acts 28:19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無奈猶太人不服，我不得已，只好上告於凱撒，並非有甚麼事要控告我本國的百姓。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when the Jews spake against it, I was constrained to appeal unto Cæsar; not that I had ought to accuse my nation 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28:20  |  Acts 28:20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因此，我請你們來見面說話，我原為以色列人所指望的，被這鍊子捆鎖。」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this cause therefore have I called for you, to see you, and to speak with you: because that for the hope of Israel I am bound with this chain.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28:21  |  Acts 28:21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他們說：「我們並沒有接着從猶太來論你的信，也沒有弟兄到這裏來報給我們說你有甚麼不好處。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said unto him, We neither received letters out of Judæa concerning thee, neither any of the brethren that came shewed or spake any harm of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28:22  |  Acts 28:22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但我們願意聽你的意見如何；因為這教門，我們曉得是到處被毀謗的。」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we desire to hear of thee what thou thinkest: for as concerning this sect, we know that every where it is spoken against.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28:23  |  Acts 28:23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他們和保羅約定了日子，就有許多人到他的寓處來。保羅從早到晚，對他們講論這事，證明神國[的道]，引摩西的律法和先知的書，以耶穌的事勸勉他們。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they had appointed him a day, there came many to him into his lodging; to whom he expounded and testified the kingdom of God, persuading them concerning Jesus, both out of the law of Moses, and out of the prophets, from morning till evening.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28:24  |  Acts 28:24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他所說的話，有信的，有不信的。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some believed the things which were spoken, and some believed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28:25  |  Acts 28:25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他們彼此不合，就散了；未散以先，保羅說了一句話，說：「聖靈藉先知以賽亞向你們祖宗所說的話是不錯的。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they agreed not among themselves, they departed, after that Paul had spoken one word, Well spake the Holy Ghost by Esaias the prophet unto our fathers,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28:26  |  Acts 28:26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他說： 你去告訴這百姓說： 你們聽是要聽見，卻不明白； 看是要看見，卻不曉得；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Saying, Go unto this people, and say, Hearing ye shall hear, and shall not understand; and seeing ye shall see, and not perceive: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28:27  |  Acts 28:27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因為這百姓油蒙了心， 耳朵發沉， 眼睛閉着； 恐怕眼睛看見， 耳朵聽見， 心裏明白，回轉過來， 我就醫治他們。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heart of this people is waxed gross, and their ears are dull of hearing, and their eyes have they closed; lest they should see with their eyes, and hear with their ears, and understand with their heart, and should be converted, and I should heal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28:28  |  Acts 28:28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所以你們當知道，神這救恩，如今傳給外邦人，他們也必聽受。」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it known therefore unto you, that the salvation of God is sent unto the Gentiles, and that they will hear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28:29  |  Acts 28:29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（和合本節號合併）所以你們當知道，神這救恩，如今傳給外邦人，他們也必聽受。」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he had said these words, the Jews departed, and had great reasoning among themselves.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28:30  |  Acts 28:30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保羅在自己所租的房子裏住了足足兩年。凡來見他的人，他全都接待，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Paul dwelt two whole years in his own hired house, and received all that came in unto him,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28:31  |  Acts 28:31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放膽傳講神國[的道]，將主耶穌基督的事教導人，並沒有人禁止。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Preaching the kingdom of God, and teaching those things which concern the Lord Jesus Christ, with all confidence, no man forbidding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2026-08-26T14:41:50.0500000Z</dcterms:created>
  <dcterms:modified xsi:type="dcterms:W3CDTF">2026-08-26T14:41:50.0510000Z</dcterms:modified>
</coreProperties>
</file>