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456a59fd4c04249" /><Relationship Type="http://schemas.openxmlformats.org/officeDocument/2006/relationships/extended-properties" Target="/docProps/app.xml" Id="Rdaa0d297fe2342d2" /><Relationship Type="http://schemas.openxmlformats.org/officeDocument/2006/relationships/officeDocument" Target="/ppt/presentation.xml" Id="Rd97c9460d15d45b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2ed5e37c5b7449a"/>
  </p:sldMasterIdLst>
  <p:notesMasterIdLst>
    <p:notesMasterId xmlns:r="http://schemas.openxmlformats.org/officeDocument/2006/relationships" r:id="Rbe7a8af06d9845f8"/>
  </p:notesMasterIdLst>
  <p:sldIdLst>
    <p:sldId xmlns:r="http://schemas.openxmlformats.org/officeDocument/2006/relationships" id="256" r:id="R23efdf37ecff4663"/>
    <p:sldId xmlns:r="http://schemas.openxmlformats.org/officeDocument/2006/relationships" id="257" r:id="R2e575025cbf245c3"/>
    <p:sldId xmlns:r="http://schemas.openxmlformats.org/officeDocument/2006/relationships" id="258" r:id="Rb3a7c0dbff424428"/>
    <p:sldId xmlns:r="http://schemas.openxmlformats.org/officeDocument/2006/relationships" id="259" r:id="Rc65f7cef2a574c32"/>
    <p:sldId xmlns:r="http://schemas.openxmlformats.org/officeDocument/2006/relationships" id="260" r:id="Rebc02283bb954c29"/>
    <p:sldId xmlns:r="http://schemas.openxmlformats.org/officeDocument/2006/relationships" id="261" r:id="Re4dce8ba8c0a460e"/>
    <p:sldId xmlns:r="http://schemas.openxmlformats.org/officeDocument/2006/relationships" id="262" r:id="R2ba97e03a9f2418e"/>
    <p:sldId xmlns:r="http://schemas.openxmlformats.org/officeDocument/2006/relationships" id="263" r:id="Rbf55da7fd4314ab5"/>
    <p:sldId xmlns:r="http://schemas.openxmlformats.org/officeDocument/2006/relationships" id="264" r:id="R2154c54cd3e84981"/>
    <p:sldId xmlns:r="http://schemas.openxmlformats.org/officeDocument/2006/relationships" id="265" r:id="R10f2d18ae407490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cb3d21fac924ea8" /><Relationship Type="http://schemas.openxmlformats.org/officeDocument/2006/relationships/slideMaster" Target="/ppt/slideMasters/slideMaster1.xml" Id="R72ed5e37c5b7449a" /><Relationship Type="http://schemas.openxmlformats.org/officeDocument/2006/relationships/notesMaster" Target="/ppt/notesMasters/notesMaster1.xml" Id="Rbe7a8af06d9845f8" /><Relationship Type="http://schemas.openxmlformats.org/officeDocument/2006/relationships/presProps" Target="/ppt/presProps.xml" Id="R70d53207bb674ab0" /><Relationship Type="http://schemas.openxmlformats.org/officeDocument/2006/relationships/tableStyles" Target="/ppt/tableStyles.xml" Id="Rf4d3e422bd6e48db" /><Relationship Type="http://schemas.openxmlformats.org/officeDocument/2006/relationships/slide" Target="/ppt/slides/slide1.xml" Id="R23efdf37ecff4663" /><Relationship Type="http://schemas.openxmlformats.org/officeDocument/2006/relationships/slide" Target="/ppt/slides/slide2.xml" Id="R2e575025cbf245c3" /><Relationship Type="http://schemas.openxmlformats.org/officeDocument/2006/relationships/slide" Target="/ppt/slides/slide3.xml" Id="Rb3a7c0dbff424428" /><Relationship Type="http://schemas.openxmlformats.org/officeDocument/2006/relationships/slide" Target="/ppt/slides/slide4.xml" Id="Rc65f7cef2a574c32" /><Relationship Type="http://schemas.openxmlformats.org/officeDocument/2006/relationships/slide" Target="/ppt/slides/slide5.xml" Id="Rebc02283bb954c29" /><Relationship Type="http://schemas.openxmlformats.org/officeDocument/2006/relationships/slide" Target="/ppt/slides/slide6.xml" Id="Re4dce8ba8c0a460e" /><Relationship Type="http://schemas.openxmlformats.org/officeDocument/2006/relationships/slide" Target="/ppt/slides/slide7.xml" Id="R2ba97e03a9f2418e" /><Relationship Type="http://schemas.openxmlformats.org/officeDocument/2006/relationships/slide" Target="/ppt/slides/slide8.xml" Id="Rbf55da7fd4314ab5" /><Relationship Type="http://schemas.openxmlformats.org/officeDocument/2006/relationships/slide" Target="/ppt/slides/slide9.xml" Id="R2154c54cd3e84981" /><Relationship Type="http://schemas.openxmlformats.org/officeDocument/2006/relationships/slide" Target="/ppt/slides/slide10.xml" Id="R10f2d18ae407490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1bdbf1daee747c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9ff834a53fc4f28" /><Relationship Type="http://schemas.openxmlformats.org/officeDocument/2006/relationships/notesMaster" Target="/ppt/notesMasters/notesMaster1.xml" Id="Rdad92a27e8d34db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c2eded057e14365" /><Relationship Type="http://schemas.openxmlformats.org/officeDocument/2006/relationships/notesMaster" Target="/ppt/notesMasters/notesMaster1.xml" Id="Rb1ea509cac8c487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e29811f32164678" /><Relationship Type="http://schemas.openxmlformats.org/officeDocument/2006/relationships/notesMaster" Target="/ppt/notesMasters/notesMaster1.xml" Id="R682de59cf43245e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abcd63718034ef4" /><Relationship Type="http://schemas.openxmlformats.org/officeDocument/2006/relationships/notesMaster" Target="/ppt/notesMasters/notesMaster1.xml" Id="R4b469d821b964be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d7ad3b877bd4094" /><Relationship Type="http://schemas.openxmlformats.org/officeDocument/2006/relationships/notesMaster" Target="/ppt/notesMasters/notesMaster1.xml" Id="R3d9dd8917cd0409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fc8c800add1439b" /><Relationship Type="http://schemas.openxmlformats.org/officeDocument/2006/relationships/notesMaster" Target="/ppt/notesMasters/notesMaster1.xml" Id="Rf492c7705faf4ec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309c1ed88964ce7" /><Relationship Type="http://schemas.openxmlformats.org/officeDocument/2006/relationships/notesMaster" Target="/ppt/notesMasters/notesMaster1.xml" Id="R829bf64a68ef41e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dc59516445e4a13" /><Relationship Type="http://schemas.openxmlformats.org/officeDocument/2006/relationships/notesMaster" Target="/ppt/notesMasters/notesMaster1.xml" Id="R33a3caed5ce1483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8d24026d7794c05" /><Relationship Type="http://schemas.openxmlformats.org/officeDocument/2006/relationships/notesMaster" Target="/ppt/notesMasters/notesMaster1.xml" Id="Rfeb139b8ca8c468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9f1479753114967" /><Relationship Type="http://schemas.openxmlformats.org/officeDocument/2006/relationships/notesMaster" Target="/ppt/notesMasters/notesMaster1.xml" Id="Rc19e5dee372f4e3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3eaece348bf4ff6" /><Relationship Type="http://schemas.openxmlformats.org/officeDocument/2006/relationships/image" Target="/ppt/media/image.png" Id="R50f4414820614396" /><Relationship Type="http://schemas.openxmlformats.org/officeDocument/2006/relationships/image" Target="/ppt/media/image2.png" Id="R851d49a340e04988" /><Relationship Type="http://schemas.openxmlformats.org/officeDocument/2006/relationships/image" Target="/ppt/media/image.jpeg" Id="R8608ff5921bd4bc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c20c52711ad481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0f441482061439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51d49a340e0498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08ff5921bd4bc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76bb5bc86824289" /><Relationship Type="http://schemas.openxmlformats.org/officeDocument/2006/relationships/slideLayout" Target="/ppt/slideLayouts/slideLayout1.xml" Id="R01d2392c77ce4eb2" /><Relationship Type="http://schemas.openxmlformats.org/officeDocument/2006/relationships/slideLayout" Target="/ppt/slideLayouts/slideLayout2.xml" Id="R31f3400d527a473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1d2392c77ce4eb2"/>
    <p:sldLayoutId xmlns:r="http://schemas.openxmlformats.org/officeDocument/2006/relationships" id="2147483650" r:id="R31f3400d527a473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591014990e4101" /><Relationship Type="http://schemas.openxmlformats.org/officeDocument/2006/relationships/notesSlide" Target="/ppt/notesSlides/notesSlide1.xml" Id="R9c7f436e3c03475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2556d6738e4c8a" /><Relationship Type="http://schemas.openxmlformats.org/officeDocument/2006/relationships/notesSlide" Target="/ppt/notesSlides/notesSlide2.xml" Id="R4da58d61e93e469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10038038584c50" /><Relationship Type="http://schemas.openxmlformats.org/officeDocument/2006/relationships/notesSlide" Target="/ppt/notesSlides/notesSlide3.xml" Id="Re7ab279ab8ea4c3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443dc8a695462d" /><Relationship Type="http://schemas.openxmlformats.org/officeDocument/2006/relationships/notesSlide" Target="/ppt/notesSlides/notesSlide4.xml" Id="R8a3c8170ad5e4ac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815bb8fc0d45ae" /><Relationship Type="http://schemas.openxmlformats.org/officeDocument/2006/relationships/notesSlide" Target="/ppt/notesSlides/notesSlide5.xml" Id="Ra488d1735f08422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ff71ed41944c61" /><Relationship Type="http://schemas.openxmlformats.org/officeDocument/2006/relationships/notesSlide" Target="/ppt/notesSlides/notesSlide6.xml" Id="Rcd91c3473bc640e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27df6a523f4153" /><Relationship Type="http://schemas.openxmlformats.org/officeDocument/2006/relationships/notesSlide" Target="/ppt/notesSlides/notesSlide7.xml" Id="R8139543c16144e2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938cc58902464a" /><Relationship Type="http://schemas.openxmlformats.org/officeDocument/2006/relationships/notesSlide" Target="/ppt/notesSlides/notesSlide8.xml" Id="R41c168baf5fa4aa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5850ec5d4d4ded" /><Relationship Type="http://schemas.openxmlformats.org/officeDocument/2006/relationships/notesSlide" Target="/ppt/notesSlides/notesSlide9.xml" Id="R480c3da4daed4bf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f42afc104f4ff5" /><Relationship Type="http://schemas.openxmlformats.org/officeDocument/2006/relationships/notesSlide" Target="/ppt/notesSlides/notesSlide10.xml" Id="R353f4b97dc324ee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20:1  |  Psalms 20:1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願耶和華在你遭難的日子應允你； 願名為雅各神的高舉你。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The LORD hear thee in the day of trouble; the name of the God of Jacob defend thee;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20:2  |  Psalms 20:2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願他從聖所救助你， 從錫安堅固你，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Send thee help from the sanctuary, and strengthen thee out of Zion;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20:3  |  Psalms 20:3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記念你的一切供獻， 悅納你的燔祭，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all thy offerings, and accept thy burnt sacrifice;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20:4  |  Psalms 20:4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將你心所願的賜給你， 成就你的一切籌算。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Grant thee according to thine own heart, and fulfil all thy counsel.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20:5  |  Psalms 20:5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我們要因你的救恩誇勝， 要奉我們神的名豎立旌旗。 願耶和華成就你一切所求的！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will rejoice in thy salvation, and in the name of our God we will set up our banners: the LORD fulfil all thy petitions.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20:6  |  Psalms 20:6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現在我知道耶和華救護他的受膏者， 必從他的聖天上應允他， 用右手的能力救護他。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know I that the LORD saveth his anointed; he will hear him from his holy heaven with the saving strength of his right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20:7  |  Psalms 20:7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有人[靠]車，有人[靠]馬， 但我們要提到耶和華－我們神的名。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Some trust in chariots, and some in horses: but we will remember the name of the LORD 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20:8  |  Psalms 20:8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他們都屈身仆倒， 我們卻起來，立得正直。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brought down and fallen: but we are risen, and stand upright.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20:9  |  Psalms 20:9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求耶和華施行拯救； 我們呼求的時候，願王應允我們！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Save, LORD: let the king hear us when we call.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2026-08-26T10:28:58.8660000Z</dcterms:created>
  <dcterms:modified xsi:type="dcterms:W3CDTF">2026-08-26T10:28:58.8660000Z</dcterms:modified>
</coreProperties>
</file>