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300e9fef1b24169" /><Relationship Type="http://schemas.openxmlformats.org/officeDocument/2006/relationships/extended-properties" Target="/docProps/app.xml" Id="R4c5ee68b6c004d70" /><Relationship Type="http://schemas.openxmlformats.org/officeDocument/2006/relationships/officeDocument" Target="/ppt/presentation.xml" Id="Rf7fa9d9c265a4f23" /></Relationships>
</file>

<file path=ppt/presentation.xml><?xml version="1.0" encoding="utf-8"?>
<p:presentation xmlns:p="http://schemas.openxmlformats.org/presentationml/2006/main">
  <p:sldMasterIdLst>
    <p:sldMasterId xmlns:r="http://schemas.openxmlformats.org/officeDocument/2006/relationships" id="2147483648" r:id="R42d2967142e0401a"/>
  </p:sldMasterIdLst>
  <p:notesMasterIdLst>
    <p:notesMasterId xmlns:r="http://schemas.openxmlformats.org/officeDocument/2006/relationships" r:id="Rf71654be934b4deb"/>
  </p:notesMasterIdLst>
  <p:sldIdLst>
    <p:sldId xmlns:r="http://schemas.openxmlformats.org/officeDocument/2006/relationships" id="256" r:id="R29274d633e104849"/>
    <p:sldId xmlns:r="http://schemas.openxmlformats.org/officeDocument/2006/relationships" id="257" r:id="R31f7986a326d44f8"/>
    <p:sldId xmlns:r="http://schemas.openxmlformats.org/officeDocument/2006/relationships" id="258" r:id="Ra3c6c009e69742bf"/>
    <p:sldId xmlns:r="http://schemas.openxmlformats.org/officeDocument/2006/relationships" id="259" r:id="R42296f0961a74dec"/>
    <p:sldId xmlns:r="http://schemas.openxmlformats.org/officeDocument/2006/relationships" id="260" r:id="R822cd808a6d34e8c"/>
    <p:sldId xmlns:r="http://schemas.openxmlformats.org/officeDocument/2006/relationships" id="261" r:id="R8dcc865f47f14ee2"/>
    <p:sldId xmlns:r="http://schemas.openxmlformats.org/officeDocument/2006/relationships" id="262" r:id="R1fc541722e794eef"/>
    <p:sldId xmlns:r="http://schemas.openxmlformats.org/officeDocument/2006/relationships" id="263" r:id="R7e014c3aaaf1496c"/>
    <p:sldId xmlns:r="http://schemas.openxmlformats.org/officeDocument/2006/relationships" id="264" r:id="Raaa32441024546e8"/>
    <p:sldId xmlns:r="http://schemas.openxmlformats.org/officeDocument/2006/relationships" id="265" r:id="Rd1a7408544a14f1f"/>
    <p:sldId xmlns:r="http://schemas.openxmlformats.org/officeDocument/2006/relationships" id="266" r:id="R35fb6e3dcba841a6"/>
    <p:sldId xmlns:r="http://schemas.openxmlformats.org/officeDocument/2006/relationships" id="267" r:id="R381633f3989c4cea"/>
    <p:sldId xmlns:r="http://schemas.openxmlformats.org/officeDocument/2006/relationships" id="268" r:id="R31f17ed464fb4950"/>
    <p:sldId xmlns:r="http://schemas.openxmlformats.org/officeDocument/2006/relationships" id="269" r:id="Re300bb5a07824828"/>
    <p:sldId xmlns:r="http://schemas.openxmlformats.org/officeDocument/2006/relationships" id="270" r:id="R1c4818d0b58e4a5e"/>
    <p:sldId xmlns:r="http://schemas.openxmlformats.org/officeDocument/2006/relationships" id="271" r:id="R2ef337782146418e"/>
    <p:sldId xmlns:r="http://schemas.openxmlformats.org/officeDocument/2006/relationships" id="272" r:id="Rc04e11eabd4c4e73"/>
    <p:sldId xmlns:r="http://schemas.openxmlformats.org/officeDocument/2006/relationships" id="273" r:id="R88bcf086bbf44b12"/>
    <p:sldId xmlns:r="http://schemas.openxmlformats.org/officeDocument/2006/relationships" id="274" r:id="Rbed387664a4545bf"/>
    <p:sldId xmlns:r="http://schemas.openxmlformats.org/officeDocument/2006/relationships" id="275" r:id="Rac111e7a62fb4a66"/>
    <p:sldId xmlns:r="http://schemas.openxmlformats.org/officeDocument/2006/relationships" id="276" r:id="Rd5ad2357ddfa40c5"/>
    <p:sldId xmlns:r="http://schemas.openxmlformats.org/officeDocument/2006/relationships" id="277" r:id="Ra451006b7d19415d"/>
    <p:sldId xmlns:r="http://schemas.openxmlformats.org/officeDocument/2006/relationships" id="278" r:id="Re6f3c258a0fb40e8"/>
    <p:sldId xmlns:r="http://schemas.openxmlformats.org/officeDocument/2006/relationships" id="279" r:id="Rb6b8feb451d94b14"/>
    <p:sldId xmlns:r="http://schemas.openxmlformats.org/officeDocument/2006/relationships" id="280" r:id="R1c00d655734b420f"/>
    <p:sldId xmlns:r="http://schemas.openxmlformats.org/officeDocument/2006/relationships" id="281" r:id="R031669513b4243f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16aa29638ad40e5" /><Relationship Type="http://schemas.openxmlformats.org/officeDocument/2006/relationships/slideMaster" Target="/ppt/slideMasters/slideMaster1.xml" Id="R42d2967142e0401a" /><Relationship Type="http://schemas.openxmlformats.org/officeDocument/2006/relationships/notesMaster" Target="/ppt/notesMasters/notesMaster1.xml" Id="Rf71654be934b4deb" /><Relationship Type="http://schemas.openxmlformats.org/officeDocument/2006/relationships/presProps" Target="/ppt/presProps.xml" Id="R03b9cbdf8ba74848" /><Relationship Type="http://schemas.openxmlformats.org/officeDocument/2006/relationships/tableStyles" Target="/ppt/tableStyles.xml" Id="R0740169fc3554dc1" /><Relationship Type="http://schemas.openxmlformats.org/officeDocument/2006/relationships/slide" Target="/ppt/slides/slide1.xml" Id="R29274d633e104849" /><Relationship Type="http://schemas.openxmlformats.org/officeDocument/2006/relationships/slide" Target="/ppt/slides/slide2.xml" Id="R31f7986a326d44f8" /><Relationship Type="http://schemas.openxmlformats.org/officeDocument/2006/relationships/slide" Target="/ppt/slides/slide3.xml" Id="Ra3c6c009e69742bf" /><Relationship Type="http://schemas.openxmlformats.org/officeDocument/2006/relationships/slide" Target="/ppt/slides/slide4.xml" Id="R42296f0961a74dec" /><Relationship Type="http://schemas.openxmlformats.org/officeDocument/2006/relationships/slide" Target="/ppt/slides/slide5.xml" Id="R822cd808a6d34e8c" /><Relationship Type="http://schemas.openxmlformats.org/officeDocument/2006/relationships/slide" Target="/ppt/slides/slide6.xml" Id="R8dcc865f47f14ee2" /><Relationship Type="http://schemas.openxmlformats.org/officeDocument/2006/relationships/slide" Target="/ppt/slides/slide7.xml" Id="R1fc541722e794eef" /><Relationship Type="http://schemas.openxmlformats.org/officeDocument/2006/relationships/slide" Target="/ppt/slides/slide8.xml" Id="R7e014c3aaaf1496c" /><Relationship Type="http://schemas.openxmlformats.org/officeDocument/2006/relationships/slide" Target="/ppt/slides/slide9.xml" Id="Raaa32441024546e8" /><Relationship Type="http://schemas.openxmlformats.org/officeDocument/2006/relationships/slide" Target="/ppt/slides/slide10.xml" Id="Rd1a7408544a14f1f" /><Relationship Type="http://schemas.openxmlformats.org/officeDocument/2006/relationships/slide" Target="/ppt/slides/slide11.xml" Id="R35fb6e3dcba841a6" /><Relationship Type="http://schemas.openxmlformats.org/officeDocument/2006/relationships/slide" Target="/ppt/slides/slide12.xml" Id="R381633f3989c4cea" /><Relationship Type="http://schemas.openxmlformats.org/officeDocument/2006/relationships/slide" Target="/ppt/slides/slide13.xml" Id="R31f17ed464fb4950" /><Relationship Type="http://schemas.openxmlformats.org/officeDocument/2006/relationships/slide" Target="/ppt/slides/slide14.xml" Id="Re300bb5a07824828" /><Relationship Type="http://schemas.openxmlformats.org/officeDocument/2006/relationships/slide" Target="/ppt/slides/slide15.xml" Id="R1c4818d0b58e4a5e" /><Relationship Type="http://schemas.openxmlformats.org/officeDocument/2006/relationships/slide" Target="/ppt/slides/slide16.xml" Id="R2ef337782146418e" /><Relationship Type="http://schemas.openxmlformats.org/officeDocument/2006/relationships/slide" Target="/ppt/slides/slide17.xml" Id="Rc04e11eabd4c4e73" /><Relationship Type="http://schemas.openxmlformats.org/officeDocument/2006/relationships/slide" Target="/ppt/slides/slide18.xml" Id="R88bcf086bbf44b12" /><Relationship Type="http://schemas.openxmlformats.org/officeDocument/2006/relationships/slide" Target="/ppt/slides/slide19.xml" Id="Rbed387664a4545bf" /><Relationship Type="http://schemas.openxmlformats.org/officeDocument/2006/relationships/slide" Target="/ppt/slides/slide20.xml" Id="Rac111e7a62fb4a66" /><Relationship Type="http://schemas.openxmlformats.org/officeDocument/2006/relationships/slide" Target="/ppt/slides/slide21.xml" Id="Rd5ad2357ddfa40c5" /><Relationship Type="http://schemas.openxmlformats.org/officeDocument/2006/relationships/slide" Target="/ppt/slides/slide22.xml" Id="Ra451006b7d19415d" /><Relationship Type="http://schemas.openxmlformats.org/officeDocument/2006/relationships/slide" Target="/ppt/slides/slide23.xml" Id="Re6f3c258a0fb40e8" /><Relationship Type="http://schemas.openxmlformats.org/officeDocument/2006/relationships/slide" Target="/ppt/slides/slide24.xml" Id="Rb6b8feb451d94b14" /><Relationship Type="http://schemas.openxmlformats.org/officeDocument/2006/relationships/slide" Target="/ppt/slides/slide25.xml" Id="R1c00d655734b420f" /><Relationship Type="http://schemas.openxmlformats.org/officeDocument/2006/relationships/slide" Target="/ppt/slides/slide26.xml" Id="R031669513b4243f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98ca787d08543f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081f09234ea4fbd" /><Relationship Type="http://schemas.openxmlformats.org/officeDocument/2006/relationships/notesMaster" Target="/ppt/notesMasters/notesMaster1.xml" Id="Rcfe3ab3053ed499f" /></Relationships>
</file>

<file path=ppt/notesSlides/_rels/notesSlide2.xml.rels>&#65279;<?xml version="1.0" encoding="utf-8"?><Relationships xmlns="http://schemas.openxmlformats.org/package/2006/relationships"><Relationship Type="http://schemas.openxmlformats.org/officeDocument/2006/relationships/slide" Target="/ppt/slides/slide2.xml" Id="R8e8a5ac5ff95457b" /><Relationship Type="http://schemas.openxmlformats.org/officeDocument/2006/relationships/notesMaster" Target="/ppt/notesMasters/notesMaster1.xml" Id="R5b8ae996f357444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adcf740c02b4169" /><Relationship Type="http://schemas.openxmlformats.org/officeDocument/2006/relationships/notesMaster" Target="/ppt/notesMasters/notesMaster1.xml" Id="R992e08820ca6450d" /></Relationships>
</file>

<file path=ppt/notesSlides/_rels/notesSlide4.xml.rels>&#65279;<?xml version="1.0" encoding="utf-8"?><Relationships xmlns="http://schemas.openxmlformats.org/package/2006/relationships"><Relationship Type="http://schemas.openxmlformats.org/officeDocument/2006/relationships/slide" Target="/ppt/slides/slide4.xml" Id="R8082c571363947b0" /><Relationship Type="http://schemas.openxmlformats.org/officeDocument/2006/relationships/notesMaster" Target="/ppt/notesMasters/notesMaster1.xml" Id="R6fb87278f9764583" /></Relationships>
</file>

<file path=ppt/notesSlides/_rels/notesSlide5.xml.rels>&#65279;<?xml version="1.0" encoding="utf-8"?><Relationships xmlns="http://schemas.openxmlformats.org/package/2006/relationships"><Relationship Type="http://schemas.openxmlformats.org/officeDocument/2006/relationships/slide" Target="/ppt/slides/slide5.xml" Id="Rb7af9c2bc53942a7" /><Relationship Type="http://schemas.openxmlformats.org/officeDocument/2006/relationships/notesMaster" Target="/ppt/notesMasters/notesMaster1.xml" Id="R8e6b51e5e00649f4" /></Relationships>
</file>

<file path=ppt/notesSlides/_rels/notesSlide6.xml.rels>&#65279;<?xml version="1.0" encoding="utf-8"?><Relationships xmlns="http://schemas.openxmlformats.org/package/2006/relationships"><Relationship Type="http://schemas.openxmlformats.org/officeDocument/2006/relationships/slide" Target="/ppt/slides/slide6.xml" Id="Reb1a9d7f53944ab7" /><Relationship Type="http://schemas.openxmlformats.org/officeDocument/2006/relationships/notesMaster" Target="/ppt/notesMasters/notesMaster1.xml" Id="R2f2fcca1b9954063" /></Relationships>
</file>

<file path=ppt/notesSlides/_rels/notesSlide7.xml.rels>&#65279;<?xml version="1.0" encoding="utf-8"?><Relationships xmlns="http://schemas.openxmlformats.org/package/2006/relationships"><Relationship Type="http://schemas.openxmlformats.org/officeDocument/2006/relationships/slide" Target="/ppt/slides/slide7.xml" Id="R312eab17aec141a0" /><Relationship Type="http://schemas.openxmlformats.org/officeDocument/2006/relationships/notesMaster" Target="/ppt/notesMasters/notesMaster1.xml" Id="Rb63b3ac509534d04" /></Relationships>
</file>

<file path=ppt/notesSlides/_rels/notesSlide8.xml.rels>&#65279;<?xml version="1.0" encoding="utf-8"?><Relationships xmlns="http://schemas.openxmlformats.org/package/2006/relationships"><Relationship Type="http://schemas.openxmlformats.org/officeDocument/2006/relationships/slide" Target="/ppt/slides/slide8.xml" Id="Rf47d5efbf02e4305" /><Relationship Type="http://schemas.openxmlformats.org/officeDocument/2006/relationships/notesMaster" Target="/ppt/notesMasters/notesMaster1.xml" Id="R8c829e9ac7f94e95" /></Relationships>
</file>

<file path=ppt/notesSlides/_rels/notesSlide9.xml.rels>&#65279;<?xml version="1.0" encoding="utf-8"?><Relationships xmlns="http://schemas.openxmlformats.org/package/2006/relationships"><Relationship Type="http://schemas.openxmlformats.org/officeDocument/2006/relationships/slide" Target="/ppt/slides/slide9.xml" Id="R57a3c1fd6bbb4467" /><Relationship Type="http://schemas.openxmlformats.org/officeDocument/2006/relationships/notesMaster" Target="/ppt/notesMasters/notesMaster1.xml" Id="R204ccd7a49324ca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3afe55bc7284f3f" /><Relationship Type="http://schemas.openxmlformats.org/officeDocument/2006/relationships/notesMaster" Target="/ppt/notesMasters/notesMaster1.xml" Id="R0b811343f5d7400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ad96098392a4e09" /><Relationship Type="http://schemas.openxmlformats.org/officeDocument/2006/relationships/notesMaster" Target="/ppt/notesMasters/notesMaster1.xml" Id="Rc12efa42de9e476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7c511ea44f141b8" /><Relationship Type="http://schemas.openxmlformats.org/officeDocument/2006/relationships/notesMaster" Target="/ppt/notesMasters/notesMaster1.xml" Id="R3cf8a4aab9a243f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75f0d4430eb4d3f" /><Relationship Type="http://schemas.openxmlformats.org/officeDocument/2006/relationships/notesMaster" Target="/ppt/notesMasters/notesMaster1.xml" Id="R765fecdb55e4400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d5a2998246a40f9" /><Relationship Type="http://schemas.openxmlformats.org/officeDocument/2006/relationships/notesMaster" Target="/ppt/notesMasters/notesMaster1.xml" Id="R25468f8862ce446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574517ce65a414f" /><Relationship Type="http://schemas.openxmlformats.org/officeDocument/2006/relationships/notesMaster" Target="/ppt/notesMasters/notesMaster1.xml" Id="R5565054b11544af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e134c0fa1964b55" /><Relationship Type="http://schemas.openxmlformats.org/officeDocument/2006/relationships/notesMaster" Target="/ppt/notesMasters/notesMaster1.xml" Id="R37e5bf03c3004c8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dd9a8a3e78648f1" /><Relationship Type="http://schemas.openxmlformats.org/officeDocument/2006/relationships/notesMaster" Target="/ppt/notesMasters/notesMaster1.xml" Id="Rc824f1b00217424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c3b2ad9cb6949de" /><Relationship Type="http://schemas.openxmlformats.org/officeDocument/2006/relationships/notesMaster" Target="/ppt/notesMasters/notesMaster1.xml" Id="R9e1604115d27487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1c28ee5f37b4590" /><Relationship Type="http://schemas.openxmlformats.org/officeDocument/2006/relationships/notesMaster" Target="/ppt/notesMasters/notesMaster1.xml" Id="R59bcbf0171b34fc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a5607aa52104f02" /><Relationship Type="http://schemas.openxmlformats.org/officeDocument/2006/relationships/notesMaster" Target="/ppt/notesMasters/notesMaster1.xml" Id="R739184dc045640e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60fdc791e934cdc" /><Relationship Type="http://schemas.openxmlformats.org/officeDocument/2006/relationships/notesMaster" Target="/ppt/notesMasters/notesMaster1.xml" Id="Rc76931c8574347c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aa2e9f2ecd443ea" /><Relationship Type="http://schemas.openxmlformats.org/officeDocument/2006/relationships/notesMaster" Target="/ppt/notesMasters/notesMaster1.xml" Id="R973d195653b146a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b12dbe941f844a5" /><Relationship Type="http://schemas.openxmlformats.org/officeDocument/2006/relationships/notesMaster" Target="/ppt/notesMasters/notesMaster1.xml" Id="Rbad4d00d3f234c0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5589ccfc78f4241" /><Relationship Type="http://schemas.openxmlformats.org/officeDocument/2006/relationships/notesMaster" Target="/ppt/notesMasters/notesMaster1.xml" Id="Ref0ebab95e56417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3bff28f1f4c4f22" /><Relationship Type="http://schemas.openxmlformats.org/officeDocument/2006/relationships/notesMaster" Target="/ppt/notesMasters/notesMaster1.xml" Id="R186e1074714b450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c8f229f01414dfd" /><Relationship Type="http://schemas.openxmlformats.org/officeDocument/2006/relationships/notesMaster" Target="/ppt/notesMasters/notesMaster1.xml" Id="R01770e6ccb1348c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8614216ac174154" /><Relationship Type="http://schemas.openxmlformats.org/officeDocument/2006/relationships/image" Target="/ppt/media/image.png" Id="Rc1f9e5932cee4064" /><Relationship Type="http://schemas.openxmlformats.org/officeDocument/2006/relationships/image" Target="/ppt/media/image2.png" Id="R1e23910f16ce4c56" /><Relationship Type="http://schemas.openxmlformats.org/officeDocument/2006/relationships/image" Target="/ppt/media/image.jpeg" Id="Rf9737d615e5e4b1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645f177acb943e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1f9e5932cee406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e23910f16ce4c5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9737d615e5e4b1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d22ac5f145a4985" /><Relationship Type="http://schemas.openxmlformats.org/officeDocument/2006/relationships/slideLayout" Target="/ppt/slideLayouts/slideLayout1.xml" Id="Rf62f22a0a34f4b2e" /><Relationship Type="http://schemas.openxmlformats.org/officeDocument/2006/relationships/slideLayout" Target="/ppt/slideLayouts/slideLayout2.xml" Id="R7cd8037b93f745a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62f22a0a34f4b2e"/>
    <p:sldLayoutId xmlns:r="http://schemas.openxmlformats.org/officeDocument/2006/relationships" id="2147483650" r:id="R7cd8037b93f745a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6b07cb9ddcf41b2" /><Relationship Type="http://schemas.openxmlformats.org/officeDocument/2006/relationships/notesSlide" Target="/ppt/notesSlides/notesSlide1.xml" Id="Ra4acfc8fe949403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8ad48e350344a5e" /><Relationship Type="http://schemas.openxmlformats.org/officeDocument/2006/relationships/notesSlide" Target="/ppt/notesSlides/notesSlide2.xml" Id="R35d22500aad14e9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76223b416454e31" /><Relationship Type="http://schemas.openxmlformats.org/officeDocument/2006/relationships/notesSlide" Target="/ppt/notesSlides/notesSlide3.xml" Id="R95dfc74590054f9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673681976684156" /><Relationship Type="http://schemas.openxmlformats.org/officeDocument/2006/relationships/notesSlide" Target="/ppt/notesSlides/notesSlide4.xml" Id="R9028f6cc601446e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b966e4fccdd4622" /><Relationship Type="http://schemas.openxmlformats.org/officeDocument/2006/relationships/notesSlide" Target="/ppt/notesSlides/notesSlide5.xml" Id="R8e7e5bdd34dc4b5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fbf7ded41f347b3" /><Relationship Type="http://schemas.openxmlformats.org/officeDocument/2006/relationships/notesSlide" Target="/ppt/notesSlides/notesSlide6.xml" Id="Rdc5286b70165424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fabfac7e29f40d1" /><Relationship Type="http://schemas.openxmlformats.org/officeDocument/2006/relationships/notesSlide" Target="/ppt/notesSlides/notesSlide7.xml" Id="R778bda346f5e43b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4f9509c1dcb45d1" /><Relationship Type="http://schemas.openxmlformats.org/officeDocument/2006/relationships/notesSlide" Target="/ppt/notesSlides/notesSlide8.xml" Id="R03d90a90e196443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1375847f3564bf8" /><Relationship Type="http://schemas.openxmlformats.org/officeDocument/2006/relationships/notesSlide" Target="/ppt/notesSlides/notesSlide9.xml" Id="R62d9139ea612412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57dd1608a1240b7" /><Relationship Type="http://schemas.openxmlformats.org/officeDocument/2006/relationships/notesSlide" Target="/ppt/notesSlides/notesSlide10.xml" Id="Rd66ffebed25d4f0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7ff8ff284c14d32" /><Relationship Type="http://schemas.openxmlformats.org/officeDocument/2006/relationships/notesSlide" Target="/ppt/notesSlides/notesSlide11.xml" Id="R62799bd8126948a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9667c92b14f4f43" /><Relationship Type="http://schemas.openxmlformats.org/officeDocument/2006/relationships/notesSlide" Target="/ppt/notesSlides/notesSlide12.xml" Id="R21302ad0d6e04e9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71e98b002b8493d" /><Relationship Type="http://schemas.openxmlformats.org/officeDocument/2006/relationships/notesSlide" Target="/ppt/notesSlides/notesSlide13.xml" Id="R206e5e9bfe274f6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e532036918446e4" /><Relationship Type="http://schemas.openxmlformats.org/officeDocument/2006/relationships/notesSlide" Target="/ppt/notesSlides/notesSlide14.xml" Id="R3b30628a01584a2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bc874f6946d4705" /><Relationship Type="http://schemas.openxmlformats.org/officeDocument/2006/relationships/notesSlide" Target="/ppt/notesSlides/notesSlide15.xml" Id="Rfef39d93afcc422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c962641d7ed45c1" /><Relationship Type="http://schemas.openxmlformats.org/officeDocument/2006/relationships/notesSlide" Target="/ppt/notesSlides/notesSlide16.xml" Id="Raa91439a73af47b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b3bd63364944c60" /><Relationship Type="http://schemas.openxmlformats.org/officeDocument/2006/relationships/notesSlide" Target="/ppt/notesSlides/notesSlide17.xml" Id="R8823688c35af408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9d7fb1829c94f64" /><Relationship Type="http://schemas.openxmlformats.org/officeDocument/2006/relationships/notesSlide" Target="/ppt/notesSlides/notesSlide18.xml" Id="R2701f501cead429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2421c15e0b54532" /><Relationship Type="http://schemas.openxmlformats.org/officeDocument/2006/relationships/notesSlide" Target="/ppt/notesSlides/notesSlide19.xml" Id="R3cec45a3bf7e48a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904ff038174488f" /><Relationship Type="http://schemas.openxmlformats.org/officeDocument/2006/relationships/notesSlide" Target="/ppt/notesSlides/notesSlide20.xml" Id="R37f7c42ee1914c7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b3fefd89c91448b" /><Relationship Type="http://schemas.openxmlformats.org/officeDocument/2006/relationships/notesSlide" Target="/ppt/notesSlides/notesSlide21.xml" Id="R75a966d07a874b6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ab84ba025ec4db1" /><Relationship Type="http://schemas.openxmlformats.org/officeDocument/2006/relationships/notesSlide" Target="/ppt/notesSlides/notesSlide22.xml" Id="Ree74a9005d25496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48e3daa8fd844c9" /><Relationship Type="http://schemas.openxmlformats.org/officeDocument/2006/relationships/notesSlide" Target="/ppt/notesSlides/notesSlide23.xml" Id="R2e67d9691916481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7b8ca51269743d1" /><Relationship Type="http://schemas.openxmlformats.org/officeDocument/2006/relationships/notesSlide" Target="/ppt/notesSlides/notesSlide24.xml" Id="R345640e72ff6467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472c83c6cdf4748" /><Relationship Type="http://schemas.openxmlformats.org/officeDocument/2006/relationships/notesSlide" Target="/ppt/notesSlides/notesSlide25.xml" Id="Rb9a9759e6b72425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a5bc8df4a2e41b1" /><Relationship Type="http://schemas.openxmlformats.org/officeDocument/2006/relationships/notesSlide" Target="/ppt/notesSlides/notesSlide26.xml" Id="Rb492e57388b64f7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士師記第21章</a:t>
            </a:r>
          </a:p>
          <a:p xmlns:a="http://schemas.openxmlformats.org/drawingml/2006/main">
            <a:pPr algn="ctr">
              <a:buNone/>
            </a:pPr>
            <a:r>
              <a:rPr sz="2000">
                <a:solidFill>
                  <a:srgbClr val="FFFFFF"/>
                </a:solidFill>
                <a:latin typeface="Georgia"/>
                <a:ea typeface="Georgia"/>
                <a:cs typeface="Georgia"/>
              </a:rPr>
              <a:t>Judges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21:1  |  Judges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以色列人在米斯巴曾起誓說：「我們都不將女兒給便雅憫人為妻。」</a:t>
            </a:r>
          </a:p>
          <a:p xmlns:a="http://schemas.openxmlformats.org/drawingml/2006/main">
            <a:pPr algn="ctr">
              <a:buNone/>
            </a:pPr>
            <a:r>
              <a:rPr sz="2400">
                <a:solidFill>
                  <a:srgbClr val="FFFFFF"/>
                </a:solidFill>
                <a:latin typeface="Georgia"/>
                <a:ea typeface="Georgia"/>
                <a:cs typeface="Georgia"/>
              </a:rPr>
              <a:t>Now the men of Israel had sworn in Mizpeh, saying, There shall not any of us give his daughter unto Benjamin to wife.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21:2  |  Judges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以色列人來到伯特利，坐在神面前直到晚上，放聲痛哭，</a:t>
            </a:r>
          </a:p>
          <a:p xmlns:a="http://schemas.openxmlformats.org/drawingml/2006/main">
            <a:pPr algn="ctr">
              <a:buNone/>
            </a:pPr>
            <a:r>
              <a:rPr sz="2400">
                <a:solidFill>
                  <a:srgbClr val="FFFFFF"/>
                </a:solidFill>
                <a:latin typeface="Georgia"/>
                <a:ea typeface="Georgia"/>
                <a:cs typeface="Georgia"/>
              </a:rPr>
              <a:t>And the people came to the house of God, and abode there till even before God, and lifted up their voices, and wept sore;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21:3  |  Judges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說：「耶和華－以色列的神啊，為何以色列中有這樣缺了一支派的事呢？」</a:t>
            </a:r>
          </a:p>
          <a:p xmlns:a="http://schemas.openxmlformats.org/drawingml/2006/main">
            <a:pPr algn="ctr">
              <a:buNone/>
            </a:pPr>
            <a:r>
              <a:rPr sz="2400">
                <a:solidFill>
                  <a:srgbClr val="FFFFFF"/>
                </a:solidFill>
                <a:latin typeface="Georgia"/>
                <a:ea typeface="Georgia"/>
                <a:cs typeface="Georgia"/>
              </a:rPr>
              <a:t>And said, O LORD God of Israel, why is this come to pass in Israel, that there should be to day one tribe lacking in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21:4  |  Judges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次日清早，百姓起來，在那裏築了一座壇，獻燔祭和平安祭。</a:t>
            </a:r>
          </a:p>
          <a:p xmlns:a="http://schemas.openxmlformats.org/drawingml/2006/main">
            <a:pPr algn="ctr">
              <a:buNone/>
            </a:pPr>
            <a:r>
              <a:rPr sz="2400">
                <a:solidFill>
                  <a:srgbClr val="FFFFFF"/>
                </a:solidFill>
                <a:latin typeface="Georgia"/>
                <a:ea typeface="Georgia"/>
                <a:cs typeface="Georgia"/>
              </a:rPr>
              <a:t>And it came to pass on the morrow, that the people rose early, and built there an altar, and offered burnt offerings and peace offerings.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21:5  |  Judges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以色列人彼此問說：「以色列各支派中，誰沒有同會眾上到耶和華面前來呢？」先是以色列人起過大誓說，凡不上米斯巴到耶和華面前來的，必將他治死。</a:t>
            </a:r>
          </a:p>
          <a:p xmlns:a="http://schemas.openxmlformats.org/drawingml/2006/main">
            <a:pPr algn="ctr">
              <a:buNone/>
            </a:pPr>
            <a:r>
              <a:rPr sz="1800">
                <a:solidFill>
                  <a:srgbClr val="FFFFFF"/>
                </a:solidFill>
                <a:latin typeface="Georgia"/>
                <a:ea typeface="Georgia"/>
                <a:cs typeface="Georgia"/>
              </a:rPr>
              <a:t>And the children of Israel said, Who is there among all the tribes of Israel that came not up with the congregation unto the LORD? For they had made a great oath concerning him that came not up to the LORD to Mizpeh, saying, He shall surely be put to death.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21:6  |  Judges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以色列人為他們的弟兄便雅憫後悔，說：「如今以色列中絕了一個支派了。</a:t>
            </a:r>
          </a:p>
          <a:p xmlns:a="http://schemas.openxmlformats.org/drawingml/2006/main">
            <a:pPr algn="ctr">
              <a:buNone/>
            </a:pPr>
            <a:r>
              <a:rPr sz="2400">
                <a:solidFill>
                  <a:srgbClr val="FFFFFF"/>
                </a:solidFill>
                <a:latin typeface="Georgia"/>
                <a:ea typeface="Georgia"/>
                <a:cs typeface="Georgia"/>
              </a:rPr>
              <a:t>And the children of Israel repented them for Benjamin their brother, and said, There is one tribe cut off from Israel this day.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21:7  |  Judges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我們既在耶和華面前起誓說，必不將我們的女兒給便雅憫人為妻，現在我們當怎樣辦理、使他們剩下的人有妻呢？」</a:t>
            </a:r>
          </a:p>
          <a:p xmlns:a="http://schemas.openxmlformats.org/drawingml/2006/main">
            <a:pPr algn="ctr">
              <a:buNone/>
            </a:pPr>
            <a:r>
              <a:rPr sz="2400">
                <a:solidFill>
                  <a:srgbClr val="FFFFFF"/>
                </a:solidFill>
                <a:latin typeface="Georgia"/>
                <a:ea typeface="Georgia"/>
                <a:cs typeface="Georgia"/>
              </a:rPr>
              <a:t>How shall we do for wives for them that remain, seeing we have sworn by the LORD that we will not give them of our daughters to wives?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21:8  |  Judges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又彼此問說：「以色列支派中誰沒有上米斯巴到耶和華面前來呢？」他們就查出基列‧雅比沒有一人進營到會眾那裏；</a:t>
            </a:r>
          </a:p>
          <a:p xmlns:a="http://schemas.openxmlformats.org/drawingml/2006/main">
            <a:pPr algn="ctr">
              <a:buNone/>
            </a:pPr>
            <a:r>
              <a:rPr sz="2100">
                <a:solidFill>
                  <a:srgbClr val="FFFFFF"/>
                </a:solidFill>
                <a:latin typeface="Georgia"/>
                <a:ea typeface="Georgia"/>
                <a:cs typeface="Georgia"/>
              </a:rPr>
              <a:t>And they said, What one is there of the tribes of Israel that came not up to Mizpeh to the LORD? And, behold, there came none to the camp from Jabesh-gilead to the assembly.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21:9  |  Judges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因為百姓被數的時候，沒有一個基列‧雅比人在那裏。</a:t>
            </a:r>
          </a:p>
          <a:p xmlns:a="http://schemas.openxmlformats.org/drawingml/2006/main">
            <a:pPr algn="ctr">
              <a:buNone/>
            </a:pPr>
            <a:r>
              <a:rPr sz="2400">
                <a:solidFill>
                  <a:srgbClr val="FFFFFF"/>
                </a:solidFill>
                <a:latin typeface="Georgia"/>
                <a:ea typeface="Georgia"/>
                <a:cs typeface="Georgia"/>
              </a:rPr>
              <a:t>For the people were numbered, and, behold, there were none of the inhabitants of Jabesh-gilead there.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21:10  |  Judges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會眾就打發一萬二千大勇士，吩咐他們說：「你們去用刀將基列‧雅比人連婦女帶孩子都擊殺了。</a:t>
            </a:r>
          </a:p>
          <a:p xmlns:a="http://schemas.openxmlformats.org/drawingml/2006/main">
            <a:pPr algn="ctr">
              <a:buNone/>
            </a:pPr>
            <a:r>
              <a:rPr sz="2100">
                <a:solidFill>
                  <a:srgbClr val="FFFFFF"/>
                </a:solidFill>
                <a:latin typeface="Georgia"/>
                <a:ea typeface="Georgia"/>
                <a:cs typeface="Georgia"/>
              </a:rPr>
              <a:t>And the congregation sent thither twelve thousand men of the valiantest, and commanded them, saying, Go and smite the inhabitants of Jabesh-gilead with the edge of the sword, with the women and the children.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21:11  |  Judges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所當行的就是這樣：要將一切男子和已嫁的女子盡行殺戮。」</a:t>
            </a:r>
          </a:p>
          <a:p xmlns:a="http://schemas.openxmlformats.org/drawingml/2006/main">
            <a:pPr algn="ctr">
              <a:buNone/>
            </a:pPr>
            <a:r>
              <a:rPr sz="2400">
                <a:solidFill>
                  <a:srgbClr val="FFFFFF"/>
                </a:solidFill>
                <a:latin typeface="Georgia"/>
                <a:ea typeface="Georgia"/>
                <a:cs typeface="Georgia"/>
              </a:rPr>
              <a:t>And this is the thing that ye shall do, Ye shall utterly destroy every male, and every woman that hath lain by man.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21:12  |  Judges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他們在基列‧雅比人中，遇見了四百個未嫁的處女，就帶到迦南地的示羅營裏。</a:t>
            </a:r>
          </a:p>
          <a:p xmlns:a="http://schemas.openxmlformats.org/drawingml/2006/main">
            <a:pPr algn="ctr">
              <a:buNone/>
            </a:pPr>
            <a:r>
              <a:rPr sz="2100">
                <a:solidFill>
                  <a:srgbClr val="FFFFFF"/>
                </a:solidFill>
                <a:latin typeface="Georgia"/>
                <a:ea typeface="Georgia"/>
                <a:cs typeface="Georgia"/>
              </a:rPr>
              <a:t>And they found among the inhabitants of Jabesh-gilead four hundred young virgins, that had known no man by lying with any male: and they brought them unto the camp to Shiloh, which is in the land of Canaan.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21:13  |  Judges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全會眾打發人到臨門磐的便雅憫人那裏，向他們說和睦的話。</a:t>
            </a:r>
          </a:p>
          <a:p xmlns:a="http://schemas.openxmlformats.org/drawingml/2006/main">
            <a:pPr algn="ctr">
              <a:buNone/>
            </a:pPr>
            <a:r>
              <a:rPr sz="2400">
                <a:solidFill>
                  <a:srgbClr val="FFFFFF"/>
                </a:solidFill>
                <a:latin typeface="Georgia"/>
                <a:ea typeface="Georgia"/>
                <a:cs typeface="Georgia"/>
              </a:rPr>
              <a:t>And the whole congregation sent some to speak to the children of Benjamin that were in the rock Rimmon, and to call peaceably unto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21:14  |  Judges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當時便雅憫人回來了，以色列人就把所存活基列‧雅比的女子給他們為妻，還是不夠。</a:t>
            </a:r>
          </a:p>
          <a:p xmlns:a="http://schemas.openxmlformats.org/drawingml/2006/main">
            <a:pPr algn="ctr">
              <a:buNone/>
            </a:pPr>
            <a:r>
              <a:rPr sz="2100">
                <a:solidFill>
                  <a:srgbClr val="FFFFFF"/>
                </a:solidFill>
                <a:latin typeface="Georgia"/>
                <a:ea typeface="Georgia"/>
                <a:cs typeface="Georgia"/>
              </a:rPr>
              <a:t>And Benjamin came again at that time; and they gave them wives which they had saved alive of the women of Jabesh-gilead: and yet so they sufficed them not.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21:15  |  Judges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百姓為便雅憫人後悔，因為耶和華使以色列人缺了一個支派。</a:t>
            </a:r>
          </a:p>
          <a:p xmlns:a="http://schemas.openxmlformats.org/drawingml/2006/main">
            <a:pPr algn="ctr">
              <a:buNone/>
            </a:pPr>
            <a:r>
              <a:rPr sz="2400">
                <a:solidFill>
                  <a:srgbClr val="FFFFFF"/>
                </a:solidFill>
                <a:latin typeface="Georgia"/>
                <a:ea typeface="Georgia"/>
                <a:cs typeface="Georgia"/>
              </a:rPr>
              <a:t>And the people repented them for Benjamin, because that the LORD had made a breach in the tribes of Israel.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21:16  |  Judges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會中的長老說：「便雅憫中的女子既然除滅了，我們當怎樣辦理、使那餘剩的人有妻呢？」</a:t>
            </a:r>
          </a:p>
          <a:p xmlns:a="http://schemas.openxmlformats.org/drawingml/2006/main">
            <a:pPr algn="ctr">
              <a:buNone/>
            </a:pPr>
            <a:r>
              <a:rPr sz="2400">
                <a:solidFill>
                  <a:srgbClr val="FFFFFF"/>
                </a:solidFill>
                <a:latin typeface="Georgia"/>
                <a:ea typeface="Georgia"/>
                <a:cs typeface="Georgia"/>
              </a:rPr>
              <a:t>Then the elders of the congregation said, How shall we do for wives for them that remain, seeing the women are destroyed out of Benjamin?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21:17  |  Judges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又說：「便雅憫逃脫的人當有地業，免得以色列中塗抹了一個支派。</a:t>
            </a:r>
          </a:p>
          <a:p xmlns:a="http://schemas.openxmlformats.org/drawingml/2006/main">
            <a:pPr algn="ctr">
              <a:buNone/>
            </a:pPr>
            <a:r>
              <a:rPr sz="2400">
                <a:solidFill>
                  <a:srgbClr val="FFFFFF"/>
                </a:solidFill>
                <a:latin typeface="Georgia"/>
                <a:ea typeface="Georgia"/>
                <a:cs typeface="Georgia"/>
              </a:rPr>
              <a:t>And they said, There must be an inheritance for them that be escaped of Benjamin, that a tribe be not destroyed out of Israel.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21:18  |  Judges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只是我們不能將自己的女兒給他們為妻；因為以色列人曾起誓說，有將女兒給便雅憫人為妻的，必受咒詛。」</a:t>
            </a:r>
          </a:p>
          <a:p xmlns:a="http://schemas.openxmlformats.org/drawingml/2006/main">
            <a:pPr algn="ctr">
              <a:buNone/>
            </a:pPr>
            <a:r>
              <a:rPr sz="2400">
                <a:solidFill>
                  <a:srgbClr val="FFFFFF"/>
                </a:solidFill>
                <a:latin typeface="Georgia"/>
                <a:ea typeface="Georgia"/>
                <a:cs typeface="Georgia"/>
              </a:rPr>
              <a:t>Howbeit we may not give them wives of our daughters: for the children of Israel have sworn, saying, Cursed be he that giveth a wife to Benjamin.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21:19  |  Judges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他們又說：「在利波拿以南，伯特利以北，在示劍大路以東的示羅，年年有耶和華的節期」；</a:t>
            </a:r>
          </a:p>
          <a:p xmlns:a="http://schemas.openxmlformats.org/drawingml/2006/main">
            <a:pPr algn="ctr">
              <a:buNone/>
            </a:pPr>
            <a:r>
              <a:rPr sz="2100">
                <a:solidFill>
                  <a:srgbClr val="FFFFFF"/>
                </a:solidFill>
                <a:latin typeface="Georgia"/>
                <a:ea typeface="Georgia"/>
                <a:cs typeface="Georgia"/>
              </a:rPr>
              <a:t>Then they said, Behold, there is a feast of the LORD in Shiloh yearly in a place which is on the north side of Beth-el, on the east side of the highway that goeth up from Beth-el to Shechem, and on the south of Lebonah.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21:20  |  Judges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就吩咐便雅憫人說：「你們去，在葡萄園中埋伏。</a:t>
            </a:r>
          </a:p>
          <a:p xmlns:a="http://schemas.openxmlformats.org/drawingml/2006/main">
            <a:pPr algn="ctr">
              <a:buNone/>
            </a:pPr>
            <a:r>
              <a:rPr sz="2400">
                <a:solidFill>
                  <a:srgbClr val="FFFFFF"/>
                </a:solidFill>
                <a:latin typeface="Georgia"/>
                <a:ea typeface="Georgia"/>
                <a:cs typeface="Georgia"/>
              </a:rPr>
              <a:t>Therefore they commanded the children of Benjamin, saying, Go and lie in wait in the vineyards;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21:21  |  Judges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若看見示羅的女子出來跳舞，就從葡萄園出來，在示羅的女子中各搶一個為妻，回便雅憫地去。</a:t>
            </a:r>
          </a:p>
          <a:p xmlns:a="http://schemas.openxmlformats.org/drawingml/2006/main">
            <a:pPr algn="ctr">
              <a:buNone/>
            </a:pPr>
            <a:r>
              <a:rPr sz="2100">
                <a:solidFill>
                  <a:srgbClr val="FFFFFF"/>
                </a:solidFill>
                <a:latin typeface="Georgia"/>
                <a:ea typeface="Georgia"/>
                <a:cs typeface="Georgia"/>
              </a:rPr>
              <a:t>And see, and, behold, if the daughters of Shiloh come out to dance in dances, then come ye out of the vineyards, and catch you every man his wife of the daughters of Shiloh, and go to the land of Benjamin.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21:22  |  Judges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他們的父親或是弟兄若來與我們爭競，我們就說：『求你們看我們的情面，施恩給這些人，因我們在爭戰的時候沒有給他們留下女子為妻。這也不是你們將女子給他們的；若是你們給的，就算有罪。』」</a:t>
            </a:r>
          </a:p>
          <a:p xmlns:a="http://schemas.openxmlformats.org/drawingml/2006/main">
            <a:pPr algn="ctr">
              <a:buNone/>
            </a:pPr>
            <a:r>
              <a:rPr sz="1800">
                <a:solidFill>
                  <a:srgbClr val="FFFFFF"/>
                </a:solidFill>
                <a:latin typeface="Georgia"/>
                <a:ea typeface="Georgia"/>
                <a:cs typeface="Georgia"/>
              </a:rPr>
              <a:t>And it shall be, when their fathers or their brethren come unto us to complain, that we will say unto them, Be favourable unto them for our sakes: because we reserved not to each man his wife in the war: for ye did not give unto them at this time, that ye should be guilty.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21:23  |  Judges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於是便雅憫人照樣而行，按着他們的數目從跳舞的女子中搶去為妻，就回自己的地業去，又重修城邑居住。</a:t>
            </a:r>
          </a:p>
          <a:p xmlns:a="http://schemas.openxmlformats.org/drawingml/2006/main">
            <a:pPr algn="ctr">
              <a:buNone/>
            </a:pPr>
            <a:r>
              <a:rPr sz="2100">
                <a:solidFill>
                  <a:srgbClr val="FFFFFF"/>
                </a:solidFill>
                <a:latin typeface="Georgia"/>
                <a:ea typeface="Georgia"/>
                <a:cs typeface="Georgia"/>
              </a:rPr>
              <a:t>And the children of Benjamin did so, and took them wives, according to their number, of them that danced, whom they caught: and they went and returned unto their inheritance, and repaired the cities, and dwelt in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21:24  |  Judges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當時以色列人離開那裏，各歸本支派、本宗族、本地業去了。</a:t>
            </a:r>
          </a:p>
          <a:p xmlns:a="http://schemas.openxmlformats.org/drawingml/2006/main">
            <a:pPr algn="ctr">
              <a:buNone/>
            </a:pPr>
            <a:r>
              <a:rPr sz="2100">
                <a:solidFill>
                  <a:srgbClr val="FFFFFF"/>
                </a:solidFill>
                <a:latin typeface="Georgia"/>
                <a:ea typeface="Georgia"/>
                <a:cs typeface="Georgia"/>
              </a:rPr>
              <a:t>And the children of Israel departed thence at that time, every man to his tribe and to his family, and they went out from thence every man to his inheritance.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21:25  |  Judges 21:25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那時，以色列中沒有王，各人任意而行。</a:t>
            </a:r>
          </a:p>
          <a:p xmlns:a="http://schemas.openxmlformats.org/drawingml/2006/main">
            <a:pPr algn="ctr">
              <a:buNone/>
            </a:pPr>
            <a:r>
              <a:rPr sz="2400">
                <a:solidFill>
                  <a:srgbClr val="FFFFFF"/>
                </a:solidFill>
                <a:latin typeface="Georgia"/>
                <a:ea typeface="Georgia"/>
                <a:cs typeface="Georgia"/>
              </a:rPr>
              <a:t>In those days there was no king in Israel: every man did that which was right in his own eyes.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2026-08-30T03:57:38.2910000Z</dcterms:created>
  <dcterms:modified xsi:type="dcterms:W3CDTF">2026-08-30T03:57:38.2910000Z</dcterms:modified>
</coreProperties>
</file>