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e08c11feda5428e" /><Relationship Type="http://schemas.openxmlformats.org/officeDocument/2006/relationships/extended-properties" Target="/docProps/app.xml" Id="R0e55aa52f18d4298" /><Relationship Type="http://schemas.openxmlformats.org/officeDocument/2006/relationships/officeDocument" Target="/ppt/presentation.xml" Id="R3b054ee3fcf24f65" /></Relationships>
</file>

<file path=ppt/presentation.xml><?xml version="1.0" encoding="utf-8"?>
<p:presentation xmlns:p="http://schemas.openxmlformats.org/presentationml/2006/main">
  <p:sldMasterIdLst>
    <p:sldMasterId xmlns:r="http://schemas.openxmlformats.org/officeDocument/2006/relationships" id="2147483648" r:id="R09b328a561c245fe"/>
  </p:sldMasterIdLst>
  <p:notesMasterIdLst>
    <p:notesMasterId xmlns:r="http://schemas.openxmlformats.org/officeDocument/2006/relationships" r:id="Ra53891fb514049bf"/>
  </p:notesMasterIdLst>
  <p:sldIdLst>
    <p:sldId xmlns:r="http://schemas.openxmlformats.org/officeDocument/2006/relationships" id="256" r:id="R4089f951d32c498a"/>
    <p:sldId xmlns:r="http://schemas.openxmlformats.org/officeDocument/2006/relationships" id="257" r:id="R9b04b2bd40044a1f"/>
    <p:sldId xmlns:r="http://schemas.openxmlformats.org/officeDocument/2006/relationships" id="258" r:id="R3e1ab3893bdf4840"/>
    <p:sldId xmlns:r="http://schemas.openxmlformats.org/officeDocument/2006/relationships" id="259" r:id="R288a4059980c487b"/>
    <p:sldId xmlns:r="http://schemas.openxmlformats.org/officeDocument/2006/relationships" id="260" r:id="Rde2b093d56f549ef"/>
    <p:sldId xmlns:r="http://schemas.openxmlformats.org/officeDocument/2006/relationships" id="261" r:id="Rc30b4cf71be84be5"/>
    <p:sldId xmlns:r="http://schemas.openxmlformats.org/officeDocument/2006/relationships" id="262" r:id="R357e546c5e464b7c"/>
    <p:sldId xmlns:r="http://schemas.openxmlformats.org/officeDocument/2006/relationships" id="263" r:id="R6adc6d70d54f4eff"/>
    <p:sldId xmlns:r="http://schemas.openxmlformats.org/officeDocument/2006/relationships" id="264" r:id="Rdd756e9e38f14da3"/>
    <p:sldId xmlns:r="http://schemas.openxmlformats.org/officeDocument/2006/relationships" id="265" r:id="Rca66c820ec464ae9"/>
    <p:sldId xmlns:r="http://schemas.openxmlformats.org/officeDocument/2006/relationships" id="266" r:id="Rda24affa934044c6"/>
    <p:sldId xmlns:r="http://schemas.openxmlformats.org/officeDocument/2006/relationships" id="267" r:id="Rbd4687fe5fc846f1"/>
    <p:sldId xmlns:r="http://schemas.openxmlformats.org/officeDocument/2006/relationships" id="268" r:id="Rfcf1deec76ac4e9d"/>
    <p:sldId xmlns:r="http://schemas.openxmlformats.org/officeDocument/2006/relationships" id="269" r:id="Rd24c6e53c8704ca0"/>
    <p:sldId xmlns:r="http://schemas.openxmlformats.org/officeDocument/2006/relationships" id="270" r:id="R86f3f4881f2c4797"/>
    <p:sldId xmlns:r="http://schemas.openxmlformats.org/officeDocument/2006/relationships" id="271" r:id="Rce939206f5c7420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5b1d3b8d85e49ae" /><Relationship Type="http://schemas.openxmlformats.org/officeDocument/2006/relationships/slideMaster" Target="/ppt/slideMasters/slideMaster1.xml" Id="R09b328a561c245fe" /><Relationship Type="http://schemas.openxmlformats.org/officeDocument/2006/relationships/notesMaster" Target="/ppt/notesMasters/notesMaster1.xml" Id="Ra53891fb514049bf" /><Relationship Type="http://schemas.openxmlformats.org/officeDocument/2006/relationships/presProps" Target="/ppt/presProps.xml" Id="Ra7b9e547ba1c45f8" /><Relationship Type="http://schemas.openxmlformats.org/officeDocument/2006/relationships/tableStyles" Target="/ppt/tableStyles.xml" Id="R4429c9cadbbf4aaf" /><Relationship Type="http://schemas.openxmlformats.org/officeDocument/2006/relationships/slide" Target="/ppt/slides/slide1.xml" Id="R4089f951d32c498a" /><Relationship Type="http://schemas.openxmlformats.org/officeDocument/2006/relationships/slide" Target="/ppt/slides/slide2.xml" Id="R9b04b2bd40044a1f" /><Relationship Type="http://schemas.openxmlformats.org/officeDocument/2006/relationships/slide" Target="/ppt/slides/slide3.xml" Id="R3e1ab3893bdf4840" /><Relationship Type="http://schemas.openxmlformats.org/officeDocument/2006/relationships/slide" Target="/ppt/slides/slide4.xml" Id="R288a4059980c487b" /><Relationship Type="http://schemas.openxmlformats.org/officeDocument/2006/relationships/slide" Target="/ppt/slides/slide5.xml" Id="Rde2b093d56f549ef" /><Relationship Type="http://schemas.openxmlformats.org/officeDocument/2006/relationships/slide" Target="/ppt/slides/slide6.xml" Id="Rc30b4cf71be84be5" /><Relationship Type="http://schemas.openxmlformats.org/officeDocument/2006/relationships/slide" Target="/ppt/slides/slide7.xml" Id="R357e546c5e464b7c" /><Relationship Type="http://schemas.openxmlformats.org/officeDocument/2006/relationships/slide" Target="/ppt/slides/slide8.xml" Id="R6adc6d70d54f4eff" /><Relationship Type="http://schemas.openxmlformats.org/officeDocument/2006/relationships/slide" Target="/ppt/slides/slide9.xml" Id="Rdd756e9e38f14da3" /><Relationship Type="http://schemas.openxmlformats.org/officeDocument/2006/relationships/slide" Target="/ppt/slides/slide10.xml" Id="Rca66c820ec464ae9" /><Relationship Type="http://schemas.openxmlformats.org/officeDocument/2006/relationships/slide" Target="/ppt/slides/slide11.xml" Id="Rda24affa934044c6" /><Relationship Type="http://schemas.openxmlformats.org/officeDocument/2006/relationships/slide" Target="/ppt/slides/slide12.xml" Id="Rbd4687fe5fc846f1" /><Relationship Type="http://schemas.openxmlformats.org/officeDocument/2006/relationships/slide" Target="/ppt/slides/slide13.xml" Id="Rfcf1deec76ac4e9d" /><Relationship Type="http://schemas.openxmlformats.org/officeDocument/2006/relationships/slide" Target="/ppt/slides/slide14.xml" Id="Rd24c6e53c8704ca0" /><Relationship Type="http://schemas.openxmlformats.org/officeDocument/2006/relationships/slide" Target="/ppt/slides/slide15.xml" Id="R86f3f4881f2c4797" /><Relationship Type="http://schemas.openxmlformats.org/officeDocument/2006/relationships/slide" Target="/ppt/slides/slide16.xml" Id="Rce939206f5c7420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61e72cdec314b6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924549ac8494f50" /><Relationship Type="http://schemas.openxmlformats.org/officeDocument/2006/relationships/notesMaster" Target="/ppt/notesMasters/notesMaster1.xml" Id="Rb83b16057a1a4461" /></Relationships>
</file>

<file path=ppt/notesSlides/_rels/notesSlide2.xml.rels>&#65279;<?xml version="1.0" encoding="utf-8"?><Relationships xmlns="http://schemas.openxmlformats.org/package/2006/relationships"><Relationship Type="http://schemas.openxmlformats.org/officeDocument/2006/relationships/slide" Target="/ppt/slides/slide2.xml" Id="R45bf7d171ed242e0" /><Relationship Type="http://schemas.openxmlformats.org/officeDocument/2006/relationships/notesMaster" Target="/ppt/notesMasters/notesMaster1.xml" Id="R0fc094915262459e" /></Relationships>
</file>

<file path=ppt/notesSlides/_rels/notesSlide3.xml.rels>&#65279;<?xml version="1.0" encoding="utf-8"?><Relationships xmlns="http://schemas.openxmlformats.org/package/2006/relationships"><Relationship Type="http://schemas.openxmlformats.org/officeDocument/2006/relationships/slide" Target="/ppt/slides/slide3.xml" Id="Rd3f561d5d1c64c6c" /><Relationship Type="http://schemas.openxmlformats.org/officeDocument/2006/relationships/notesMaster" Target="/ppt/notesMasters/notesMaster1.xml" Id="R5a6a9e755dde459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5a698c279364d07" /><Relationship Type="http://schemas.openxmlformats.org/officeDocument/2006/relationships/notesMaster" Target="/ppt/notesMasters/notesMaster1.xml" Id="R098df40b31ae466e" /></Relationships>
</file>

<file path=ppt/notesSlides/_rels/notesSlide5.xml.rels>&#65279;<?xml version="1.0" encoding="utf-8"?><Relationships xmlns="http://schemas.openxmlformats.org/package/2006/relationships"><Relationship Type="http://schemas.openxmlformats.org/officeDocument/2006/relationships/slide" Target="/ppt/slides/slide5.xml" Id="Re11f632ece054602" /><Relationship Type="http://schemas.openxmlformats.org/officeDocument/2006/relationships/notesMaster" Target="/ppt/notesMasters/notesMaster1.xml" Id="R6fef18bf49874190" /></Relationships>
</file>

<file path=ppt/notesSlides/_rels/notesSlide6.xml.rels>&#65279;<?xml version="1.0" encoding="utf-8"?><Relationships xmlns="http://schemas.openxmlformats.org/package/2006/relationships"><Relationship Type="http://schemas.openxmlformats.org/officeDocument/2006/relationships/slide" Target="/ppt/slides/slide6.xml" Id="R925823ce4fd740d2" /><Relationship Type="http://schemas.openxmlformats.org/officeDocument/2006/relationships/notesMaster" Target="/ppt/notesMasters/notesMaster1.xml" Id="Rc7af7ea5d0384b85" /></Relationships>
</file>

<file path=ppt/notesSlides/_rels/notesSlide7.xml.rels>&#65279;<?xml version="1.0" encoding="utf-8"?><Relationships xmlns="http://schemas.openxmlformats.org/package/2006/relationships"><Relationship Type="http://schemas.openxmlformats.org/officeDocument/2006/relationships/slide" Target="/ppt/slides/slide7.xml" Id="R6f96bd15a82c4269" /><Relationship Type="http://schemas.openxmlformats.org/officeDocument/2006/relationships/notesMaster" Target="/ppt/notesMasters/notesMaster1.xml" Id="R8a755067b7044d37" /></Relationships>
</file>

<file path=ppt/notesSlides/_rels/notesSlide8.xml.rels>&#65279;<?xml version="1.0" encoding="utf-8"?><Relationships xmlns="http://schemas.openxmlformats.org/package/2006/relationships"><Relationship Type="http://schemas.openxmlformats.org/officeDocument/2006/relationships/slide" Target="/ppt/slides/slide8.xml" Id="R8df3fd220bef4caa" /><Relationship Type="http://schemas.openxmlformats.org/officeDocument/2006/relationships/notesMaster" Target="/ppt/notesMasters/notesMaster1.xml" Id="R333e68de02a9404d" /></Relationships>
</file>

<file path=ppt/notesSlides/_rels/notesSlide9.xml.rels>&#65279;<?xml version="1.0" encoding="utf-8"?><Relationships xmlns="http://schemas.openxmlformats.org/package/2006/relationships"><Relationship Type="http://schemas.openxmlformats.org/officeDocument/2006/relationships/slide" Target="/ppt/slides/slide9.xml" Id="R0a7ccbcdba33488d" /><Relationship Type="http://schemas.openxmlformats.org/officeDocument/2006/relationships/notesMaster" Target="/ppt/notesMasters/notesMaster1.xml" Id="R3f48fed966664be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f8a34c0caba4f5d" /><Relationship Type="http://schemas.openxmlformats.org/officeDocument/2006/relationships/notesMaster" Target="/ppt/notesMasters/notesMaster1.xml" Id="Re99faaa50ed0401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9f49b73e95a43f6" /><Relationship Type="http://schemas.openxmlformats.org/officeDocument/2006/relationships/notesMaster" Target="/ppt/notesMasters/notesMaster1.xml" Id="Rb701eb2c372645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e3aa38755d54120" /><Relationship Type="http://schemas.openxmlformats.org/officeDocument/2006/relationships/notesMaster" Target="/ppt/notesMasters/notesMaster1.xml" Id="Re6d350a7c99f45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caf8bc21a7a415f" /><Relationship Type="http://schemas.openxmlformats.org/officeDocument/2006/relationships/notesMaster" Target="/ppt/notesMasters/notesMaster1.xml" Id="Rbe94e13ee86c409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8a11103b4464e95" /><Relationship Type="http://schemas.openxmlformats.org/officeDocument/2006/relationships/notesMaster" Target="/ppt/notesMasters/notesMaster1.xml" Id="R0f12a89cde62415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9ad0547b83d47c6" /><Relationship Type="http://schemas.openxmlformats.org/officeDocument/2006/relationships/notesMaster" Target="/ppt/notesMasters/notesMaster1.xml" Id="R9e7ae0ac37a64a2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fc6c3896b224c9e" /><Relationship Type="http://schemas.openxmlformats.org/officeDocument/2006/relationships/notesMaster" Target="/ppt/notesMasters/notesMaster1.xml" Id="R0c5eff19d71f441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1690cfe068f4606" /><Relationship Type="http://schemas.openxmlformats.org/officeDocument/2006/relationships/image" Target="/ppt/media/image.png" Id="R751d6e6d98fd4bfe" /><Relationship Type="http://schemas.openxmlformats.org/officeDocument/2006/relationships/image" Target="/ppt/media/image2.png" Id="Ra031e33a838446f1" /><Relationship Type="http://schemas.openxmlformats.org/officeDocument/2006/relationships/image" Target="/ppt/media/image.jpeg" Id="R248dd373e061446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f53c1cf25af459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51d6e6d98fd4bf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31e33a838446f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48dd373e061446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ce5a295895f468c" /><Relationship Type="http://schemas.openxmlformats.org/officeDocument/2006/relationships/slideLayout" Target="/ppt/slideLayouts/slideLayout1.xml" Id="R769fbdb7889445ec" /><Relationship Type="http://schemas.openxmlformats.org/officeDocument/2006/relationships/slideLayout" Target="/ppt/slideLayouts/slideLayout2.xml" Id="Rf548036fdc384d4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69fbdb7889445ec"/>
    <p:sldLayoutId xmlns:r="http://schemas.openxmlformats.org/officeDocument/2006/relationships" id="2147483650" r:id="Rf548036fdc384d4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1b65e9204e144f3" /><Relationship Type="http://schemas.openxmlformats.org/officeDocument/2006/relationships/notesSlide" Target="/ppt/notesSlides/notesSlide1.xml" Id="R704a3268728045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c2bbbb661cb4623" /><Relationship Type="http://schemas.openxmlformats.org/officeDocument/2006/relationships/notesSlide" Target="/ppt/notesSlides/notesSlide2.xml" Id="Rb423b0378532465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ff855cffff34ffa" /><Relationship Type="http://schemas.openxmlformats.org/officeDocument/2006/relationships/notesSlide" Target="/ppt/notesSlides/notesSlide3.xml" Id="Rae5cb624acda474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8ccf0988644408" /><Relationship Type="http://schemas.openxmlformats.org/officeDocument/2006/relationships/notesSlide" Target="/ppt/notesSlides/notesSlide4.xml" Id="Rd884da56f85f41f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45b113c8d474592" /><Relationship Type="http://schemas.openxmlformats.org/officeDocument/2006/relationships/notesSlide" Target="/ppt/notesSlides/notesSlide5.xml" Id="R25f7eaf4e36a435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315514a0bba4ec2" /><Relationship Type="http://schemas.openxmlformats.org/officeDocument/2006/relationships/notesSlide" Target="/ppt/notesSlides/notesSlide6.xml" Id="R40d9e5c472044f0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027da4422964a3b" /><Relationship Type="http://schemas.openxmlformats.org/officeDocument/2006/relationships/notesSlide" Target="/ppt/notesSlides/notesSlide7.xml" Id="Rf71e0dea13834f8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02ecbd223004072" /><Relationship Type="http://schemas.openxmlformats.org/officeDocument/2006/relationships/notesSlide" Target="/ppt/notesSlides/notesSlide8.xml" Id="Rc70069e91b694c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609387557a046b3" /><Relationship Type="http://schemas.openxmlformats.org/officeDocument/2006/relationships/notesSlide" Target="/ppt/notesSlides/notesSlide9.xml" Id="Rd4107851791a4a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37c0de98aef465e" /><Relationship Type="http://schemas.openxmlformats.org/officeDocument/2006/relationships/notesSlide" Target="/ppt/notesSlides/notesSlide10.xml" Id="Ra72e3b774a81419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ae9b8a9e304f81" /><Relationship Type="http://schemas.openxmlformats.org/officeDocument/2006/relationships/notesSlide" Target="/ppt/notesSlides/notesSlide11.xml" Id="R2c64ec084f57495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f94d42e79694bf0" /><Relationship Type="http://schemas.openxmlformats.org/officeDocument/2006/relationships/notesSlide" Target="/ppt/notesSlides/notesSlide12.xml" Id="R221161b7fbb547b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24cdc9132d4eb9" /><Relationship Type="http://schemas.openxmlformats.org/officeDocument/2006/relationships/notesSlide" Target="/ppt/notesSlides/notesSlide13.xml" Id="R323a19c320244c8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f16bfa5a65f483b" /><Relationship Type="http://schemas.openxmlformats.org/officeDocument/2006/relationships/notesSlide" Target="/ppt/notesSlides/notesSlide14.xml" Id="R86140a869fb74ff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d938fe3826e4d24" /><Relationship Type="http://schemas.openxmlformats.org/officeDocument/2006/relationships/notesSlide" Target="/ppt/notesSlides/notesSlide15.xml" Id="R2295c2a735a545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6aee57d6084e90" /><Relationship Type="http://schemas.openxmlformats.org/officeDocument/2006/relationships/notesSlide" Target="/ppt/notesSlides/notesSlide16.xml" Id="Rbb695d92250d417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以賽亞書第47章</a:t>
            </a:r>
          </a:p>
          <a:p xmlns:a="http://schemas.openxmlformats.org/drawingml/2006/main">
            <a:pPr algn="ctr"/>
            <a:r>
              <a:rPr sz="2000">
                <a:solidFill>
                  <a:srgbClr val="FFFFFF"/>
                </a:solidFill>
                <a:latin typeface="Georgia"/>
                <a:ea typeface="Georgia"/>
                <a:cs typeface="Georgia"/>
              </a:rPr>
              <a:t>Isaiah 47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  |  Isaiah 47:1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巴比倫的處女啊， 下來坐在塵埃； 迦勒底的閨女啊， 沒有寶座，要坐在地上； 因為你不再稱為柔弱嬌嫩的。</a:t>
            </a:r>
          </a:p>
          <a:p xmlns:a="http://schemas.openxmlformats.org/drawingml/2006/main">
            <a:pPr algn="ctr">
              <a:lnSpc>
                <a:spcPct val="112000"/>
              </a:lnSpc>
              <a:buNone/>
            </a:pPr>
            <a:r>
              <a:rPr sz="2100">
                <a:solidFill>
                  <a:srgbClr val="FFFFFF"/>
                </a:solidFill>
                <a:latin typeface="Georgia"/>
                <a:ea typeface="Georgia"/>
                <a:cs typeface="Georgia"/>
              </a:rPr>
              <a:t>Come down, and sit in the dust, O virgin daughter of Babylon, sit on the ground: there is no throne, O daughter of the Chaldeans: for thou shalt no more be called tender and delicate.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47:2  |  Isaiah 47:2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要用磨磨麵， 揭去帕子， 脫去長衣，露腿詵河。</a:t>
            </a:r>
          </a:p>
          <a:p xmlns:a="http://schemas.openxmlformats.org/drawingml/2006/main">
            <a:pPr algn="ctr">
              <a:lnSpc>
                <a:spcPct val="112000"/>
              </a:lnSpc>
              <a:buNone/>
            </a:pPr>
            <a:r>
              <a:rPr sz="2500">
                <a:solidFill>
                  <a:srgbClr val="FFFFFF"/>
                </a:solidFill>
                <a:latin typeface="Georgia"/>
                <a:ea typeface="Georgia"/>
                <a:cs typeface="Georgia"/>
              </a:rPr>
              <a:t>Take the millstones, and grind meal: uncover thy locks, make bare the leg, uncover the thigh, pass over the rivers.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47:3  |  Isaiah 47:3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你的下體必被露出； 你的醜陋必被看見。 我要報仇， 誰也不寬容。</a:t>
            </a:r>
          </a:p>
          <a:p xmlns:a="http://schemas.openxmlformats.org/drawingml/2006/main">
            <a:pPr algn="ctr">
              <a:lnSpc>
                <a:spcPct val="112000"/>
              </a:lnSpc>
              <a:buNone/>
            </a:pPr>
            <a:r>
              <a:rPr sz="2500">
                <a:solidFill>
                  <a:srgbClr val="FFFFFF"/>
                </a:solidFill>
                <a:latin typeface="Georgia"/>
                <a:ea typeface="Georgia"/>
                <a:cs typeface="Georgia"/>
              </a:rPr>
              <a:t>Thy nakedness shall be uncovered, yea, thy shame shall be seen: I will take vengeance, and I will not meet thee as a man.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47:4  |  Isaiah 47:4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我們救贖主的名是 萬軍之耶和華－以色列的聖者。</a:t>
            </a:r>
          </a:p>
          <a:p xmlns:a="http://schemas.openxmlformats.org/drawingml/2006/main">
            <a:pPr algn="ctr">
              <a:lnSpc>
                <a:spcPct val="112000"/>
              </a:lnSpc>
              <a:buNone/>
            </a:pPr>
            <a:r>
              <a:rPr sz="2700">
                <a:solidFill>
                  <a:srgbClr val="FFFFFF"/>
                </a:solidFill>
                <a:latin typeface="Georgia"/>
                <a:ea typeface="Georgia"/>
                <a:cs typeface="Georgia"/>
              </a:rPr>
              <a:t>As for our redeemer, the LORD of hosts is his name, the Holy One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47:5  |  Isaiah 47:5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迦勒底的閨女啊， 你要默然靜坐，進入暗中， 因為你不再稱為列國的主母。</a:t>
            </a:r>
          </a:p>
          <a:p xmlns:a="http://schemas.openxmlformats.org/drawingml/2006/main">
            <a:pPr algn="ctr">
              <a:lnSpc>
                <a:spcPct val="112000"/>
              </a:lnSpc>
              <a:buNone/>
            </a:pPr>
            <a:r>
              <a:rPr sz="2500">
                <a:solidFill>
                  <a:srgbClr val="FFFFFF"/>
                </a:solidFill>
                <a:latin typeface="Georgia"/>
                <a:ea typeface="Georgia"/>
                <a:cs typeface="Georgia"/>
              </a:rPr>
              <a:t>Sit thou silent, and get thee into darkness, O daughter of the Chaldeans: for thou shalt no more be called, The lady of kingdoms.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47:6  |  Isaiah 47:6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我向我的百姓發怒， 使我的產業被褻瀆， 將他們交在你手中， 你毫不憐憫他們， 把極重的軛加在老年人身上。</a:t>
            </a:r>
          </a:p>
          <a:p xmlns:a="http://schemas.openxmlformats.org/drawingml/2006/main">
            <a:pPr algn="ctr">
              <a:lnSpc>
                <a:spcPct val="112000"/>
              </a:lnSpc>
              <a:buNone/>
            </a:pPr>
            <a:r>
              <a:rPr sz="2100">
                <a:solidFill>
                  <a:srgbClr val="FFFFFF"/>
                </a:solidFill>
                <a:latin typeface="Georgia"/>
                <a:ea typeface="Georgia"/>
                <a:cs typeface="Georgia"/>
              </a:rPr>
              <a:t>I was wroth with my people, I have polluted mine inheritance, and given them into thine hand: thou didst shew them no mercy; upon the ancient hast thou very heavily laid thy yoke.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47:7  |  Isaiah 47:7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你自己說：我必永為主母， 所以你不將這事放在心上， 也不思想這事的結局。</a:t>
            </a:r>
          </a:p>
          <a:p xmlns:a="http://schemas.openxmlformats.org/drawingml/2006/main">
            <a:pPr algn="ctr">
              <a:lnSpc>
                <a:spcPct val="112000"/>
              </a:lnSpc>
              <a:buNone/>
            </a:pPr>
            <a:r>
              <a:rPr sz="2300">
                <a:solidFill>
                  <a:srgbClr val="FFFFFF"/>
                </a:solidFill>
                <a:latin typeface="Georgia"/>
                <a:ea typeface="Georgia"/>
                <a:cs typeface="Georgia"/>
              </a:rPr>
              <a:t>And thou saidst, I shall be a lady for ever: so that thou didst not lay these things to thy heart, neither didst remember the latter end of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47:8  |  Isaiah 47:8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你這專好宴樂、安然居住的， 現在當聽這話。 你心中說：惟有我， 除我以外再沒有別的。 我必不致寡居， 也不遭喪子之事。</a:t>
            </a:r>
          </a:p>
          <a:p xmlns:a="http://schemas.openxmlformats.org/drawingml/2006/main">
            <a:pPr algn="ctr">
              <a:lnSpc>
                <a:spcPct val="112000"/>
              </a:lnSpc>
              <a:buNone/>
            </a:pPr>
            <a:r>
              <a:rPr sz="1900">
                <a:solidFill>
                  <a:srgbClr val="FFFFFF"/>
                </a:solidFill>
                <a:latin typeface="Georgia"/>
                <a:ea typeface="Georgia"/>
                <a:cs typeface="Georgia"/>
              </a:rPr>
              <a:t>Therefore hear now this, thou that art given to pleasures, that dwellest carelessly, that sayest in thine heart, I am, and none else beside me; I shall not sit as a widow, neither shall I know the loss of children: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47:9  |  Isaiah 47:9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哪知，喪子、寡居這兩件事 在一日轉眼之間必臨到你； 正在你多行邪術、廣施符咒的時候， 這兩件事必全然臨到你身上。</a:t>
            </a:r>
          </a:p>
          <a:p xmlns:a="http://schemas.openxmlformats.org/drawingml/2006/main">
            <a:pPr algn="ctr">
              <a:lnSpc>
                <a:spcPct val="112000"/>
              </a:lnSpc>
              <a:buNone/>
            </a:pPr>
            <a:r>
              <a:rPr sz="1900">
                <a:solidFill>
                  <a:srgbClr val="FFFFFF"/>
                </a:solidFill>
                <a:latin typeface="Georgia"/>
                <a:ea typeface="Georgia"/>
                <a:cs typeface="Georgia"/>
              </a:rPr>
              <a:t>But these two things shall come to thee in a moment in one day, the loss of children, and widowhood: they shall come upon thee in their perfection for the multitude of thy sorceries, and for the great abundance of thine enchantments.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47:10  |  Isaiah 47:10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你素來倚仗自己的惡行，說： 無人看見我。 你的智慧聰明使你偏邪， 並且你心裏說：惟有我， 除我以外再沒有別的。</a:t>
            </a:r>
          </a:p>
          <a:p xmlns:a="http://schemas.openxmlformats.org/drawingml/2006/main">
            <a:pPr algn="ctr">
              <a:lnSpc>
                <a:spcPct val="112000"/>
              </a:lnSpc>
              <a:buNone/>
            </a:pPr>
            <a:r>
              <a:rPr sz="2100">
                <a:solidFill>
                  <a:srgbClr val="FFFFFF"/>
                </a:solidFill>
                <a:latin typeface="Georgia"/>
                <a:ea typeface="Georgia"/>
                <a:cs typeface="Georgia"/>
              </a:rPr>
              <a:t>For thou hast trusted in thy wickedness: thou hast said, None seeth me. Thy wisdom and thy knowledge, it hath perverted thee; and thou hast said in thine heart, I am, and none else beside 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47:11  |  Isaiah 47:11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因此，禍患要臨到你身； 你不知何時發現， 災害落在你身上， 你也不能除掉； 所不知道的毀滅也必忽然臨到你身。</a:t>
            </a:r>
          </a:p>
          <a:p xmlns:a="http://schemas.openxmlformats.org/drawingml/2006/main">
            <a:pPr algn="ctr">
              <a:lnSpc>
                <a:spcPct val="112000"/>
              </a:lnSpc>
              <a:buNone/>
            </a:pPr>
            <a:r>
              <a:rPr sz="1900">
                <a:solidFill>
                  <a:srgbClr val="FFFFFF"/>
                </a:solidFill>
                <a:latin typeface="Georgia"/>
                <a:ea typeface="Georgia"/>
                <a:cs typeface="Georgia"/>
              </a:rPr>
              <a:t>Therefore shall evil come upon thee; thou shalt not know from whence it riseth: and mischief shall fall upon thee; thou shalt not be able to put it off: and desolation shall come upon thee suddenly, which thou shalt not know.</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47:12  |  Isaiah 47:12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站起來吧！ 用你從幼年勞神施行的符咒和你許多的邪術； 或者可得益處， 或者可得強勝。</a:t>
            </a:r>
          </a:p>
          <a:p xmlns:a="http://schemas.openxmlformats.org/drawingml/2006/main">
            <a:pPr algn="ctr">
              <a:lnSpc>
                <a:spcPct val="112000"/>
              </a:lnSpc>
              <a:buNone/>
            </a:pPr>
            <a:r>
              <a:rPr sz="2100">
                <a:solidFill>
                  <a:srgbClr val="FFFFFF"/>
                </a:solidFill>
                <a:latin typeface="Georgia"/>
                <a:ea typeface="Georgia"/>
                <a:cs typeface="Georgia"/>
              </a:rPr>
              <a:t>Stand now with thine enchantments, and with the multitude of thy sorceries, wherein thou hast laboured from thy youth; if so be thou shalt be able to profit, if so be thou mayest prevail.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47:13  |  Isaiah 47:13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你籌劃太多，以致疲倦。 讓那些觀天象的，看星宿的， 在月朔說預言的，都站起來， 救你脫離所要臨到你的事。</a:t>
            </a:r>
          </a:p>
          <a:p xmlns:a="http://schemas.openxmlformats.org/drawingml/2006/main">
            <a:pPr algn="ctr">
              <a:lnSpc>
                <a:spcPct val="112000"/>
              </a:lnSpc>
              <a:buNone/>
            </a:pPr>
            <a:r>
              <a:rPr sz="2100">
                <a:solidFill>
                  <a:srgbClr val="FFFFFF"/>
                </a:solidFill>
                <a:latin typeface="Georgia"/>
                <a:ea typeface="Georgia"/>
                <a:cs typeface="Georgia"/>
              </a:rPr>
              <a:t>Thou art wearied in the multitude of thy counsels. Let now the astrologers, the stargazers, the monthly prognosticators, stand up, and save thee from these things that shall come upon thee.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47:14  |  Isaiah 47:14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他們要像碎稭被火焚燒， 不能救自己脫離火焰之力； 這火並非可烤的炭火， 也不是可以坐在其前的火。</a:t>
            </a:r>
          </a:p>
          <a:p xmlns:a="http://schemas.openxmlformats.org/drawingml/2006/main">
            <a:pPr algn="ctr">
              <a:lnSpc>
                <a:spcPct val="112000"/>
              </a:lnSpc>
              <a:buNone/>
            </a:pPr>
            <a:r>
              <a:rPr sz="2100">
                <a:solidFill>
                  <a:srgbClr val="FFFFFF"/>
                </a:solidFill>
                <a:latin typeface="Georgia"/>
                <a:ea typeface="Georgia"/>
                <a:cs typeface="Georgia"/>
              </a:rPr>
              <a:t>Behold, they shall be as stubble; the fire shall burn them; they shall not deliver themselves from the power of the flame: there shall not be a coal to warm at, nor fire to sit before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47:15  |  Isaiah 47:15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你所勞神的事都要這樣與你[無益]； 從幼年與你貿易的也都各奔各鄉，無人救你。</a:t>
            </a:r>
          </a:p>
          <a:p xmlns:a="http://schemas.openxmlformats.org/drawingml/2006/main">
            <a:pPr algn="ctr">
              <a:lnSpc>
                <a:spcPct val="112000"/>
              </a:lnSpc>
              <a:buNone/>
            </a:pPr>
            <a:r>
              <a:rPr sz="2300">
                <a:solidFill>
                  <a:srgbClr val="FFFFFF"/>
                </a:solidFill>
                <a:latin typeface="Georgia"/>
                <a:ea typeface="Georgia"/>
                <a:cs typeface="Georgia"/>
              </a:rPr>
              <a:t>Thus shall they be unto thee with whom thou hast laboured, even thy merchants, from thy youth: they shall wander every one to his quarter; none shall save thee.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2026-08-26T10:38:31.6410000Z</dcterms:created>
  <dcterms:modified xsi:type="dcterms:W3CDTF">2026-08-26T10:38:31.6410000Z</dcterms:modified>
</coreProperties>
</file>