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ff8d263dcfd406c" /><Relationship Type="http://schemas.openxmlformats.org/officeDocument/2006/relationships/extended-properties" Target="/docProps/app.xml" Id="Ra795ab61681a4c81" /><Relationship Type="http://schemas.openxmlformats.org/officeDocument/2006/relationships/officeDocument" Target="/ppt/presentation.xml" Id="R41b56b5faf084f1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12e894c87e240f0"/>
  </p:sldMasterIdLst>
  <p:notesMasterIdLst>
    <p:notesMasterId xmlns:r="http://schemas.openxmlformats.org/officeDocument/2006/relationships" r:id="R8e4eb4307fe24f00"/>
  </p:notesMasterIdLst>
  <p:sldIdLst>
    <p:sldId xmlns:r="http://schemas.openxmlformats.org/officeDocument/2006/relationships" id="256" r:id="R7f39bc66a4764da6"/>
    <p:sldId xmlns:r="http://schemas.openxmlformats.org/officeDocument/2006/relationships" id="257" r:id="Rf4cda962856c44df"/>
    <p:sldId xmlns:r="http://schemas.openxmlformats.org/officeDocument/2006/relationships" id="258" r:id="Rb122710388ca4bf6"/>
    <p:sldId xmlns:r="http://schemas.openxmlformats.org/officeDocument/2006/relationships" id="259" r:id="R0c6a302f40074d9d"/>
    <p:sldId xmlns:r="http://schemas.openxmlformats.org/officeDocument/2006/relationships" id="260" r:id="R78320eb80f1e45bc"/>
    <p:sldId xmlns:r="http://schemas.openxmlformats.org/officeDocument/2006/relationships" id="261" r:id="Rde752a04ec114e56"/>
    <p:sldId xmlns:r="http://schemas.openxmlformats.org/officeDocument/2006/relationships" id="262" r:id="R9fb3f09a8ca845de"/>
    <p:sldId xmlns:r="http://schemas.openxmlformats.org/officeDocument/2006/relationships" id="263" r:id="R239ce8f0efb94e95"/>
    <p:sldId xmlns:r="http://schemas.openxmlformats.org/officeDocument/2006/relationships" id="264" r:id="R73bc91ae578b4a96"/>
    <p:sldId xmlns:r="http://schemas.openxmlformats.org/officeDocument/2006/relationships" id="265" r:id="R5e156e1600604510"/>
    <p:sldId xmlns:r="http://schemas.openxmlformats.org/officeDocument/2006/relationships" id="266" r:id="R08086a48980d417a"/>
    <p:sldId xmlns:r="http://schemas.openxmlformats.org/officeDocument/2006/relationships" id="267" r:id="R216344b5f0d64cf9"/>
    <p:sldId xmlns:r="http://schemas.openxmlformats.org/officeDocument/2006/relationships" id="268" r:id="R58cd1ced0fd04de0"/>
    <p:sldId xmlns:r="http://schemas.openxmlformats.org/officeDocument/2006/relationships" id="269" r:id="R2fd722e1470c4204"/>
    <p:sldId xmlns:r="http://schemas.openxmlformats.org/officeDocument/2006/relationships" id="270" r:id="Rd39f7a4261534c8d"/>
    <p:sldId xmlns:r="http://schemas.openxmlformats.org/officeDocument/2006/relationships" id="271" r:id="Rc770f986af75456d"/>
    <p:sldId xmlns:r="http://schemas.openxmlformats.org/officeDocument/2006/relationships" id="272" r:id="R90a4c5b7a1ba47b9"/>
    <p:sldId xmlns:r="http://schemas.openxmlformats.org/officeDocument/2006/relationships" id="273" r:id="R57536eb3d01c433c"/>
    <p:sldId xmlns:r="http://schemas.openxmlformats.org/officeDocument/2006/relationships" id="274" r:id="R13218fad7b704d68"/>
    <p:sldId xmlns:r="http://schemas.openxmlformats.org/officeDocument/2006/relationships" id="275" r:id="Ra00e1d8bcf4641c9"/>
    <p:sldId xmlns:r="http://schemas.openxmlformats.org/officeDocument/2006/relationships" id="276" r:id="Rb6c29be0952e41f1"/>
    <p:sldId xmlns:r="http://schemas.openxmlformats.org/officeDocument/2006/relationships" id="277" r:id="R80c9109b53f8480e"/>
    <p:sldId xmlns:r="http://schemas.openxmlformats.org/officeDocument/2006/relationships" id="278" r:id="R0bb10be4218d400f"/>
    <p:sldId xmlns:r="http://schemas.openxmlformats.org/officeDocument/2006/relationships" id="279" r:id="Rbe430ca8552145d4"/>
    <p:sldId xmlns:r="http://schemas.openxmlformats.org/officeDocument/2006/relationships" id="280" r:id="Re2cbbf57b9614144"/>
    <p:sldId xmlns:r="http://schemas.openxmlformats.org/officeDocument/2006/relationships" id="281" r:id="R806ca8ccd33f4db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616be380f34875" /><Relationship Type="http://schemas.openxmlformats.org/officeDocument/2006/relationships/slideMaster" Target="/ppt/slideMasters/slideMaster1.xml" Id="R512e894c87e240f0" /><Relationship Type="http://schemas.openxmlformats.org/officeDocument/2006/relationships/notesMaster" Target="/ppt/notesMasters/notesMaster1.xml" Id="R8e4eb4307fe24f00" /><Relationship Type="http://schemas.openxmlformats.org/officeDocument/2006/relationships/presProps" Target="/ppt/presProps.xml" Id="Rb43fec9c5fee496d" /><Relationship Type="http://schemas.openxmlformats.org/officeDocument/2006/relationships/tableStyles" Target="/ppt/tableStyles.xml" Id="Rc6671445665b44f0" /><Relationship Type="http://schemas.openxmlformats.org/officeDocument/2006/relationships/slide" Target="/ppt/slides/slide1.xml" Id="R7f39bc66a4764da6" /><Relationship Type="http://schemas.openxmlformats.org/officeDocument/2006/relationships/slide" Target="/ppt/slides/slide2.xml" Id="Rf4cda962856c44df" /><Relationship Type="http://schemas.openxmlformats.org/officeDocument/2006/relationships/slide" Target="/ppt/slides/slide3.xml" Id="Rb122710388ca4bf6" /><Relationship Type="http://schemas.openxmlformats.org/officeDocument/2006/relationships/slide" Target="/ppt/slides/slide4.xml" Id="R0c6a302f40074d9d" /><Relationship Type="http://schemas.openxmlformats.org/officeDocument/2006/relationships/slide" Target="/ppt/slides/slide5.xml" Id="R78320eb80f1e45bc" /><Relationship Type="http://schemas.openxmlformats.org/officeDocument/2006/relationships/slide" Target="/ppt/slides/slide6.xml" Id="Rde752a04ec114e56" /><Relationship Type="http://schemas.openxmlformats.org/officeDocument/2006/relationships/slide" Target="/ppt/slides/slide7.xml" Id="R9fb3f09a8ca845de" /><Relationship Type="http://schemas.openxmlformats.org/officeDocument/2006/relationships/slide" Target="/ppt/slides/slide8.xml" Id="R239ce8f0efb94e95" /><Relationship Type="http://schemas.openxmlformats.org/officeDocument/2006/relationships/slide" Target="/ppt/slides/slide9.xml" Id="R73bc91ae578b4a96" /><Relationship Type="http://schemas.openxmlformats.org/officeDocument/2006/relationships/slide" Target="/ppt/slides/slide10.xml" Id="R5e156e1600604510" /><Relationship Type="http://schemas.openxmlformats.org/officeDocument/2006/relationships/slide" Target="/ppt/slides/slide11.xml" Id="R08086a48980d417a" /><Relationship Type="http://schemas.openxmlformats.org/officeDocument/2006/relationships/slide" Target="/ppt/slides/slide12.xml" Id="R216344b5f0d64cf9" /><Relationship Type="http://schemas.openxmlformats.org/officeDocument/2006/relationships/slide" Target="/ppt/slides/slide13.xml" Id="R58cd1ced0fd04de0" /><Relationship Type="http://schemas.openxmlformats.org/officeDocument/2006/relationships/slide" Target="/ppt/slides/slide14.xml" Id="R2fd722e1470c4204" /><Relationship Type="http://schemas.openxmlformats.org/officeDocument/2006/relationships/slide" Target="/ppt/slides/slide15.xml" Id="Rd39f7a4261534c8d" /><Relationship Type="http://schemas.openxmlformats.org/officeDocument/2006/relationships/slide" Target="/ppt/slides/slide16.xml" Id="Rc770f986af75456d" /><Relationship Type="http://schemas.openxmlformats.org/officeDocument/2006/relationships/slide" Target="/ppt/slides/slide17.xml" Id="R90a4c5b7a1ba47b9" /><Relationship Type="http://schemas.openxmlformats.org/officeDocument/2006/relationships/slide" Target="/ppt/slides/slide18.xml" Id="R57536eb3d01c433c" /><Relationship Type="http://schemas.openxmlformats.org/officeDocument/2006/relationships/slide" Target="/ppt/slides/slide19.xml" Id="R13218fad7b704d68" /><Relationship Type="http://schemas.openxmlformats.org/officeDocument/2006/relationships/slide" Target="/ppt/slides/slide20.xml" Id="Ra00e1d8bcf4641c9" /><Relationship Type="http://schemas.openxmlformats.org/officeDocument/2006/relationships/slide" Target="/ppt/slides/slide21.xml" Id="Rb6c29be0952e41f1" /><Relationship Type="http://schemas.openxmlformats.org/officeDocument/2006/relationships/slide" Target="/ppt/slides/slide22.xml" Id="R80c9109b53f8480e" /><Relationship Type="http://schemas.openxmlformats.org/officeDocument/2006/relationships/slide" Target="/ppt/slides/slide23.xml" Id="R0bb10be4218d400f" /><Relationship Type="http://schemas.openxmlformats.org/officeDocument/2006/relationships/slide" Target="/ppt/slides/slide24.xml" Id="Rbe430ca8552145d4" /><Relationship Type="http://schemas.openxmlformats.org/officeDocument/2006/relationships/slide" Target="/ppt/slides/slide25.xml" Id="Re2cbbf57b9614144" /><Relationship Type="http://schemas.openxmlformats.org/officeDocument/2006/relationships/slide" Target="/ppt/slides/slide26.xml" Id="R806ca8ccd33f4db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5d3262fa9364a5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bd738992caf4f67" /><Relationship Type="http://schemas.openxmlformats.org/officeDocument/2006/relationships/notesMaster" Target="/ppt/notesMasters/notesMaster1.xml" Id="R9998d65881134e4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92d8a4d077418a" /><Relationship Type="http://schemas.openxmlformats.org/officeDocument/2006/relationships/notesMaster" Target="/ppt/notesMasters/notesMaster1.xml" Id="Rb0b1d494b4dd408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9218df710b44e84" /><Relationship Type="http://schemas.openxmlformats.org/officeDocument/2006/relationships/notesMaster" Target="/ppt/notesMasters/notesMaster1.xml" Id="R94d5c6d35fa5461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83575d9807f4c84" /><Relationship Type="http://schemas.openxmlformats.org/officeDocument/2006/relationships/notesMaster" Target="/ppt/notesMasters/notesMaster1.xml" Id="R17b8a3c626254c1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485699c127e4609" /><Relationship Type="http://schemas.openxmlformats.org/officeDocument/2006/relationships/notesMaster" Target="/ppt/notesMasters/notesMaster1.xml" Id="R58845d68c36f44e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328b64133954781" /><Relationship Type="http://schemas.openxmlformats.org/officeDocument/2006/relationships/notesMaster" Target="/ppt/notesMasters/notesMaster1.xml" Id="R0173e824a5374b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d3c9428c90a48d3" /><Relationship Type="http://schemas.openxmlformats.org/officeDocument/2006/relationships/notesMaster" Target="/ppt/notesMasters/notesMaster1.xml" Id="R56b469d0c152426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068fe02fbc4fa4" /><Relationship Type="http://schemas.openxmlformats.org/officeDocument/2006/relationships/notesMaster" Target="/ppt/notesMasters/notesMaster1.xml" Id="R404828f0964e4af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887290da2094392" /><Relationship Type="http://schemas.openxmlformats.org/officeDocument/2006/relationships/notesMaster" Target="/ppt/notesMasters/notesMaster1.xml" Id="Re624e2b689264d6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a2b9f677337492d" /><Relationship Type="http://schemas.openxmlformats.org/officeDocument/2006/relationships/notesMaster" Target="/ppt/notesMasters/notesMaster1.xml" Id="R618159c16a81421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38aab02ce844f49" /><Relationship Type="http://schemas.openxmlformats.org/officeDocument/2006/relationships/notesMaster" Target="/ppt/notesMasters/notesMaster1.xml" Id="Rdf79f62ad0524d4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7db5856668d45cc" /><Relationship Type="http://schemas.openxmlformats.org/officeDocument/2006/relationships/notesMaster" Target="/ppt/notesMasters/notesMaster1.xml" Id="Rb09722130dfe421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e2373a0455f4bce" /><Relationship Type="http://schemas.openxmlformats.org/officeDocument/2006/relationships/notesMaster" Target="/ppt/notesMasters/notesMaster1.xml" Id="R040a84bef77c49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f07e733d4024004" /><Relationship Type="http://schemas.openxmlformats.org/officeDocument/2006/relationships/notesMaster" Target="/ppt/notesMasters/notesMaster1.xml" Id="R6a40ebdcc9a5409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70c94db5f05404f" /><Relationship Type="http://schemas.openxmlformats.org/officeDocument/2006/relationships/notesMaster" Target="/ppt/notesMasters/notesMaster1.xml" Id="R2e440ee9f351459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4204750196248d1" /><Relationship Type="http://schemas.openxmlformats.org/officeDocument/2006/relationships/notesMaster" Target="/ppt/notesMasters/notesMaster1.xml" Id="Rdec2d4a9dd9b462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91547e8542e4bab" /><Relationship Type="http://schemas.openxmlformats.org/officeDocument/2006/relationships/notesMaster" Target="/ppt/notesMasters/notesMaster1.xml" Id="Ra77388d309004bd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305b62f130743b0" /><Relationship Type="http://schemas.openxmlformats.org/officeDocument/2006/relationships/notesMaster" Target="/ppt/notesMasters/notesMaster1.xml" Id="Rf5197ba5a8fc463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e95318e2ac049aa" /><Relationship Type="http://schemas.openxmlformats.org/officeDocument/2006/relationships/notesMaster" Target="/ppt/notesMasters/notesMaster1.xml" Id="R7a3a61a984ce45e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537850eba5e47f3" /><Relationship Type="http://schemas.openxmlformats.org/officeDocument/2006/relationships/notesMaster" Target="/ppt/notesMasters/notesMaster1.xml" Id="Rf29df2a7d8a4403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b8ea433d59342be" /><Relationship Type="http://schemas.openxmlformats.org/officeDocument/2006/relationships/notesMaster" Target="/ppt/notesMasters/notesMaster1.xml" Id="R4f5cd4c446d84fc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94f5af1ca6243c1" /><Relationship Type="http://schemas.openxmlformats.org/officeDocument/2006/relationships/notesMaster" Target="/ppt/notesMasters/notesMaster1.xml" Id="R5c6c29ca059a469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f039bf7ac9c422a" /><Relationship Type="http://schemas.openxmlformats.org/officeDocument/2006/relationships/notesMaster" Target="/ppt/notesMasters/notesMaster1.xml" Id="Rd40da148e55140d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befe6ad2c3646ff" /><Relationship Type="http://schemas.openxmlformats.org/officeDocument/2006/relationships/notesMaster" Target="/ppt/notesMasters/notesMaster1.xml" Id="R23acdcaf8f3a443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f2ecefd07144e15" /><Relationship Type="http://schemas.openxmlformats.org/officeDocument/2006/relationships/notesMaster" Target="/ppt/notesMasters/notesMaster1.xml" Id="R243c457b3a634da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f0b18ad00c3494b" /><Relationship Type="http://schemas.openxmlformats.org/officeDocument/2006/relationships/notesMaster" Target="/ppt/notesMasters/notesMaster1.xml" Id="R5cb11690b76145b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cc65ba9af74968" /><Relationship Type="http://schemas.openxmlformats.org/officeDocument/2006/relationships/image" Target="/ppt/media/image.png" Id="R1b49df020f894489" /><Relationship Type="http://schemas.openxmlformats.org/officeDocument/2006/relationships/image" Target="/ppt/media/image2.png" Id="Rbec04ac6be984815" /><Relationship Type="http://schemas.openxmlformats.org/officeDocument/2006/relationships/image" Target="/ppt/media/image.jpeg" Id="R9c92bbca099a40f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16e05f85ea5428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b49df020f89448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ec04ac6be98481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92bbca099a40f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6998240e8e248d6" /><Relationship Type="http://schemas.openxmlformats.org/officeDocument/2006/relationships/slideLayout" Target="/ppt/slideLayouts/slideLayout1.xml" Id="R96d9afcbb4424f8d" /><Relationship Type="http://schemas.openxmlformats.org/officeDocument/2006/relationships/slideLayout" Target="/ppt/slideLayouts/slideLayout2.xml" Id="Rb5aaffecb6014d9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d9afcbb4424f8d"/>
    <p:sldLayoutId xmlns:r="http://schemas.openxmlformats.org/officeDocument/2006/relationships" id="2147483650" r:id="Rb5aaffecb6014d9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9990e660784ca6" /><Relationship Type="http://schemas.openxmlformats.org/officeDocument/2006/relationships/notesSlide" Target="/ppt/notesSlides/notesSlide1.xml" Id="Rf89522e7bff44b1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266f3e4bf240c5" /><Relationship Type="http://schemas.openxmlformats.org/officeDocument/2006/relationships/notesSlide" Target="/ppt/notesSlides/notesSlide2.xml" Id="Rbd5025b3ca0b48d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41d6b4af974ba0" /><Relationship Type="http://schemas.openxmlformats.org/officeDocument/2006/relationships/notesSlide" Target="/ppt/notesSlides/notesSlide3.xml" Id="Rd6d9d52e662c442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f4ac6f4b734617" /><Relationship Type="http://schemas.openxmlformats.org/officeDocument/2006/relationships/notesSlide" Target="/ppt/notesSlides/notesSlide4.xml" Id="Rbf4bffd92e78411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b9ba90511e4fb5" /><Relationship Type="http://schemas.openxmlformats.org/officeDocument/2006/relationships/notesSlide" Target="/ppt/notesSlides/notesSlide5.xml" Id="Rb151eca56aa4422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c3cce6f4374389" /><Relationship Type="http://schemas.openxmlformats.org/officeDocument/2006/relationships/notesSlide" Target="/ppt/notesSlides/notesSlide6.xml" Id="R4bc99276f8874d6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e7a1e867a9417e" /><Relationship Type="http://schemas.openxmlformats.org/officeDocument/2006/relationships/notesSlide" Target="/ppt/notesSlides/notesSlide7.xml" Id="R5dff0b8e03564c8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4ec8535a2d43e6" /><Relationship Type="http://schemas.openxmlformats.org/officeDocument/2006/relationships/notesSlide" Target="/ppt/notesSlides/notesSlide8.xml" Id="Readd582883b74ca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271e03da004f5c" /><Relationship Type="http://schemas.openxmlformats.org/officeDocument/2006/relationships/notesSlide" Target="/ppt/notesSlides/notesSlide9.xml" Id="R4bced38d34844f3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29bfa4dc30436f" /><Relationship Type="http://schemas.openxmlformats.org/officeDocument/2006/relationships/notesSlide" Target="/ppt/notesSlides/notesSlide10.xml" Id="R460187335cd3467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0e413c8e4e4b1b" /><Relationship Type="http://schemas.openxmlformats.org/officeDocument/2006/relationships/notesSlide" Target="/ppt/notesSlides/notesSlide11.xml" Id="R53e564c25202480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b10ca0750f49c6" /><Relationship Type="http://schemas.openxmlformats.org/officeDocument/2006/relationships/notesSlide" Target="/ppt/notesSlides/notesSlide12.xml" Id="R466176fa6b3a48e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8a138169674507" /><Relationship Type="http://schemas.openxmlformats.org/officeDocument/2006/relationships/notesSlide" Target="/ppt/notesSlides/notesSlide13.xml" Id="R26315be233b5445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6467a8e8ef404c" /><Relationship Type="http://schemas.openxmlformats.org/officeDocument/2006/relationships/notesSlide" Target="/ppt/notesSlides/notesSlide14.xml" Id="R3dd5b6f69207432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06ce250bbb48c7" /><Relationship Type="http://schemas.openxmlformats.org/officeDocument/2006/relationships/notesSlide" Target="/ppt/notesSlides/notesSlide15.xml" Id="R9a04b3ddb67b48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e0ee001c13434d" /><Relationship Type="http://schemas.openxmlformats.org/officeDocument/2006/relationships/notesSlide" Target="/ppt/notesSlides/notesSlide16.xml" Id="R3aa4c8e0181949f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a3f2bd8bce4d2e" /><Relationship Type="http://schemas.openxmlformats.org/officeDocument/2006/relationships/notesSlide" Target="/ppt/notesSlides/notesSlide17.xml" Id="R01a9d6500a814e5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2e442f64784014" /><Relationship Type="http://schemas.openxmlformats.org/officeDocument/2006/relationships/notesSlide" Target="/ppt/notesSlides/notesSlide18.xml" Id="R55ab890935ab403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9ea57326434a0c" /><Relationship Type="http://schemas.openxmlformats.org/officeDocument/2006/relationships/notesSlide" Target="/ppt/notesSlides/notesSlide19.xml" Id="R8e3a5991b40f487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c2c7706fd849fc" /><Relationship Type="http://schemas.openxmlformats.org/officeDocument/2006/relationships/notesSlide" Target="/ppt/notesSlides/notesSlide20.xml" Id="Rd9b69cf30df34f2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0ce92180ab40de" /><Relationship Type="http://schemas.openxmlformats.org/officeDocument/2006/relationships/notesSlide" Target="/ppt/notesSlides/notesSlide21.xml" Id="Re01d48fb4421496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0774501bdb4306" /><Relationship Type="http://schemas.openxmlformats.org/officeDocument/2006/relationships/notesSlide" Target="/ppt/notesSlides/notesSlide22.xml" Id="R5398046cc482465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ef92fd20df4cb3" /><Relationship Type="http://schemas.openxmlformats.org/officeDocument/2006/relationships/notesSlide" Target="/ppt/notesSlides/notesSlide23.xml" Id="R3bbba7f3bd56436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0005d1b3ee4144" /><Relationship Type="http://schemas.openxmlformats.org/officeDocument/2006/relationships/notesSlide" Target="/ppt/notesSlides/notesSlide24.xml" Id="Rfc3e73ef5c90490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59138a276944c5" /><Relationship Type="http://schemas.openxmlformats.org/officeDocument/2006/relationships/notesSlide" Target="/ppt/notesSlides/notesSlide25.xml" Id="R7a7218775f02421b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d348bc70764204" /><Relationship Type="http://schemas.openxmlformats.org/officeDocument/2006/relationships/notesSlide" Target="/ppt/notesSlides/notesSlide26.xml" Id="R89b9fde0f2c9474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以賽亞書第65章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65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  |  Isaiah 65:1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素來沒有訪問[我的]，現在求問我； 沒有尋找我的，我叫他們遇見； 沒有稱為我名下的，我對他們說： 我在這裏！我在這裏！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sought of them that asked not for me; I am found of them that sought me not: I said, Behold me, behold me, unto a nation that was not called by my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  |  Isaiah 65:2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我整天伸手招呼那悖逆的百姓； 他們隨自己的意念行不善之道。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spread out my hands all the day unto a rebellious people, which walketh in a way that was not good, after their own thoughts;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65:3  |  Isaiah 65:3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這百姓時常當面惹我發怒； 在園中獻祭， 在壇上燒香；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people that provoketh me to anger continually to my face; that sacrificeth in gardens, and burneth incense upon altars of brick;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65:4  |  Isaiah 65:4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在墳墓間坐着， 在隱密處住宿， 吃豬肉； 他們器皿中有可憎之物做的湯；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remain among the graves, and lodge in the monuments, which eat swine’s flesh, and broth of abominable things is in their vessels;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65:5  |  Isaiah 65:5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且對人說：你站開吧！ 不要挨近我，因為我比你聖潔。 [主說]：這些人是我鼻中的煙， 是整天燒着的火。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say, Stand by thyself, come not near to me; for I am holier than thou. These are a smoke in my nose, a fire that burneth all the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65:6  |  Isaiah 65:6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看哪，這都寫在我面前。 我必不靜默，必施行報應， 必將你們的罪孽和你們列祖的罪孽， 就是在山上燒香， 在岡上褻瀆我的罪孽， 一同報應在他們後人懷中， 我先要把他們所行的量給他們；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it is written before me: I will not keep silence, but will recompense, even recompense into their bosom,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65:7  |  Isaiah 65:7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（和合本節號合併）看哪，這都寫在我面前。 我必不靜默，必施行報應， 必將你們的罪孽和你們列祖的罪孽， 就是在山上燒香， 在岡上褻瀆我的罪孽， 一同報應在他們後人懷中， 我先要把他們所行的量給他們；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Your iniquities, and the iniquities of your fathers together, saith the LORD, which have burned incense upon the mountains, and blasphemed me upon the hills: therefore will I measure their former work into their bosom.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65:8  |  Isaiah 65:8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耶和華如此說：葡萄中尋得新酒， 人就說：不要毀壞， 因為福在其中。 我因我僕人的緣故也必照樣而行， 不將他們全然毀滅。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As the new wine is found in the cluster, and one saith, Destroy it not; for a blessing is in it: so will I do for my servants’ sakes, that I may not destroy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65:9  |  Isaiah 65:9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我必從雅各中領出後裔， 從猶大中領出承受我眾山的。 我的選民必承受； 我的僕人要在那裏居住。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forth a seed out of Jacob, and out of Judah an inheritor of my mountains: and mine elect shall inherit it, and my servants shall dwell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65:10  |  Isaiah 65:10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沙崙[平原]必成為羊群的圈； 亞割谷必成為牛群躺臥之處， 都為尋求我的民所得。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Sharon shall be a fold of flocks, and the valley of Achor a place for the herds to lie down in, for my people that have sought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65:11  |  Isaiah 65:11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但你們這些離棄耶和華、 忘記我的聖山、給時運擺筵席、 給天命盛滿調和酒的，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are they that forsake the LORD, that forget my holy mountain, that prepare a table for that troop, and that furnish the drink offering unto that number.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65:12  |  Isaiah 65:12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我要命定你們歸在刀下， 都必屈身被殺； 因為我呼喚，你們沒有答應； 我說話，你們沒有聽從； 反倒行我眼中看為惡的， 揀選我所不喜悅的。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will I number you to the sword, and ye shall all bow down to the slaughter: because when I called, ye did not answer; when I spake, ye did not hear; but did evil before mine eyes, and did choose that wherein I delighted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65:13  |  Isaiah 65:13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所以，主耶和華如此說： 我的僕人必得吃，你們卻飢餓； 我的僕人必得喝，你們卻乾渴； 我的僕人必歡喜，你們卻蒙羞。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 GOD, Behold, my servants shall eat, but ye shall be hungry: behold, my servants shall drink, but ye shall be thirsty: behold, my servants shall rejoice, but ye shall be ashamed: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65:14  |  Isaiah 65:14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我的僕人因心中高興歡呼， 你們卻因心中憂愁哀哭， 又因心裏憂傷哀號。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my servants shall sing for joy of heart, but ye shall cry for sorrow of heart, and shall howl for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65:15  |  Isaiah 65:15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你們必留下自己的名， 為我選民指着賭咒。 主耶和華必殺你們， 另起別名稱呼他的僕人。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leave your name for a curse unto my chosen: for the Lord GOD shall slay thee, and call his servants by another name: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65:16  |  Isaiah 65:16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這樣，在地上為自己求福的， 必憑真實的神求福； 在地上起誓的， 必指真實的神起誓。 因為，從前的患難已經忘記， 也從我眼前隱藏了。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who blesseth himself in the earth shall bless himself in the God of truth; and he that sweareth in the earth shall swear by the God of truth; because the former troubles are forgotten, and because they are hid from mine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65:17  |  Isaiah 65:17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看哪！我造新天新地； 從前的事不再被記念，也不再追想。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behold, I create new heavens and a new earth: and the former shall not be remembered, nor come into mind.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65:18  |  Isaiah 65:18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你們當因我所造的永遠歡喜快樂； 因我造耶路撒冷為人所喜， 造其中的居民為人所樂。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be ye glad and rejoice for ever in that which I create: for, behold, I create Jerusalem a rejoicing, and her people a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65:19  |  Isaiah 65:19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我必因耶路撒冷歡喜， 因我的百姓快樂； 其中必不再聽見哭泣的聲音和哀號的聲音。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rejoice in Jerusalem, and joy in my people: and the voice of weeping shall be no more heard in her, nor the voice of crying.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65:20  |  Isaiah 65:20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其中必沒有數日[夭亡]的嬰孩， 也沒有壽數不滿的老者； 因為百歲死的仍算孩童， 有百歲[死]的罪人算被咒詛。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be no more thence an infant of days, nor an old man that hath not filled his days: for the child shall die an hundred years old; but the sinner being an hundred years old shall be accursed.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65:21  |  Isaiah 65:21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他們要建造房屋，自己居住； 栽種葡萄園，吃其中的果子。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build houses, and inhabit them; and they shall plant vineyards, and eat the fruit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65:22  |  Isaiah 65:22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他們建造的，別人不得住； 他們栽種的，別人不得吃； 因為我民的日子必像樹木的日子； 我選民親手勞碌得來的必長久享用。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build, and another inhabit; they shall not plant, and another eat: for as the days of a tree are the days of my people, and mine elect shall long enjoy the work of their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65:23  |  Isaiah 65:23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他們必不徒然勞碌， 所生產的，也不遭災害， 因為都是蒙耶和華賜福的後裔； 他們的子孫也是如此。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labour in vain, nor bring forth for trouble; for they are the seed of the blessed of the LORD, and their offspring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65:24  |  Isaiah 65:24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他們尚未求告，我就應允； 正說話的時候，我就垂聽。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that before they call, I will answer; and while they are yet speaking, I will hear.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65:25  |  Isaiah 65:25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豺狼必與羊羔同食； 獅子必吃草與牛一樣； 塵土必作蛇的食物。 在我聖山的遍處， 這一切都不傷人，不害物。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wolf and the lamb shall feed together, and the lion shall eat straw like the bullock: and dust shall be the serpent’s meat. They shall not hurt nor destroy in all my holy mountain,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2026-08-26T10:39:30.8230000Z</dcterms:created>
  <dcterms:modified xsi:type="dcterms:W3CDTF">2026-08-26T10:39:30.8230000Z</dcterms:modified>
</coreProperties>
</file>