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36a87eed926413d" /><Relationship Type="http://schemas.openxmlformats.org/officeDocument/2006/relationships/extended-properties" Target="/docProps/app.xml" Id="R8654ddb176fd4be9" /><Relationship Type="http://schemas.openxmlformats.org/officeDocument/2006/relationships/officeDocument" Target="/ppt/presentation.xml" Id="R1e10dc651a29461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d5742fe89584517"/>
  </p:sldMasterIdLst>
  <p:notesMasterIdLst>
    <p:notesMasterId xmlns:r="http://schemas.openxmlformats.org/officeDocument/2006/relationships" r:id="Rdc6b3f914ff442d8"/>
  </p:notesMasterIdLst>
  <p:sldIdLst>
    <p:sldId xmlns:r="http://schemas.openxmlformats.org/officeDocument/2006/relationships" id="256" r:id="R63e88514274b45a1"/>
    <p:sldId xmlns:r="http://schemas.openxmlformats.org/officeDocument/2006/relationships" id="257" r:id="R4fe2f3433c1e43aa"/>
    <p:sldId xmlns:r="http://schemas.openxmlformats.org/officeDocument/2006/relationships" id="258" r:id="R1fc4a6bad8a8466d"/>
    <p:sldId xmlns:r="http://schemas.openxmlformats.org/officeDocument/2006/relationships" id="259" r:id="R0eea193287474107"/>
    <p:sldId xmlns:r="http://schemas.openxmlformats.org/officeDocument/2006/relationships" id="260" r:id="Re67a9bc5acc748c6"/>
    <p:sldId xmlns:r="http://schemas.openxmlformats.org/officeDocument/2006/relationships" id="261" r:id="Rac3efa273e2d467f"/>
    <p:sldId xmlns:r="http://schemas.openxmlformats.org/officeDocument/2006/relationships" id="262" r:id="R6ede90e95c094f66"/>
    <p:sldId xmlns:r="http://schemas.openxmlformats.org/officeDocument/2006/relationships" id="263" r:id="Rf6513aa869a44fad"/>
    <p:sldId xmlns:r="http://schemas.openxmlformats.org/officeDocument/2006/relationships" id="264" r:id="Rde69cb20155f4c12"/>
    <p:sldId xmlns:r="http://schemas.openxmlformats.org/officeDocument/2006/relationships" id="265" r:id="Rf495a3fe19344050"/>
    <p:sldId xmlns:r="http://schemas.openxmlformats.org/officeDocument/2006/relationships" id="266" r:id="R2536c1f7b4854c42"/>
    <p:sldId xmlns:r="http://schemas.openxmlformats.org/officeDocument/2006/relationships" id="267" r:id="R1c3c0057a0224010"/>
    <p:sldId xmlns:r="http://schemas.openxmlformats.org/officeDocument/2006/relationships" id="268" r:id="Rf823f2db3ff64ff4"/>
    <p:sldId xmlns:r="http://schemas.openxmlformats.org/officeDocument/2006/relationships" id="269" r:id="R8083a86fd1474790"/>
    <p:sldId xmlns:r="http://schemas.openxmlformats.org/officeDocument/2006/relationships" id="270" r:id="R64992f0f14e44b66"/>
    <p:sldId xmlns:r="http://schemas.openxmlformats.org/officeDocument/2006/relationships" id="271" r:id="Raffb3196bde04ae5"/>
    <p:sldId xmlns:r="http://schemas.openxmlformats.org/officeDocument/2006/relationships" id="272" r:id="R10cec9a7a3994c1f"/>
    <p:sldId xmlns:r="http://schemas.openxmlformats.org/officeDocument/2006/relationships" id="273" r:id="Rdd8176a454c4419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52d4879a97c4467" /><Relationship Type="http://schemas.openxmlformats.org/officeDocument/2006/relationships/slideMaster" Target="/ppt/slideMasters/slideMaster1.xml" Id="R1d5742fe89584517" /><Relationship Type="http://schemas.openxmlformats.org/officeDocument/2006/relationships/notesMaster" Target="/ppt/notesMasters/notesMaster1.xml" Id="Rdc6b3f914ff442d8" /><Relationship Type="http://schemas.openxmlformats.org/officeDocument/2006/relationships/presProps" Target="/ppt/presProps.xml" Id="Rfa169e1c00e6479e" /><Relationship Type="http://schemas.openxmlformats.org/officeDocument/2006/relationships/tableStyles" Target="/ppt/tableStyles.xml" Id="R83e50c8641484983" /><Relationship Type="http://schemas.openxmlformats.org/officeDocument/2006/relationships/slide" Target="/ppt/slides/slide1.xml" Id="R63e88514274b45a1" /><Relationship Type="http://schemas.openxmlformats.org/officeDocument/2006/relationships/slide" Target="/ppt/slides/slide2.xml" Id="R4fe2f3433c1e43aa" /><Relationship Type="http://schemas.openxmlformats.org/officeDocument/2006/relationships/slide" Target="/ppt/slides/slide3.xml" Id="R1fc4a6bad8a8466d" /><Relationship Type="http://schemas.openxmlformats.org/officeDocument/2006/relationships/slide" Target="/ppt/slides/slide4.xml" Id="R0eea193287474107" /><Relationship Type="http://schemas.openxmlformats.org/officeDocument/2006/relationships/slide" Target="/ppt/slides/slide5.xml" Id="Re67a9bc5acc748c6" /><Relationship Type="http://schemas.openxmlformats.org/officeDocument/2006/relationships/slide" Target="/ppt/slides/slide6.xml" Id="Rac3efa273e2d467f" /><Relationship Type="http://schemas.openxmlformats.org/officeDocument/2006/relationships/slide" Target="/ppt/slides/slide7.xml" Id="R6ede90e95c094f66" /><Relationship Type="http://schemas.openxmlformats.org/officeDocument/2006/relationships/slide" Target="/ppt/slides/slide8.xml" Id="Rf6513aa869a44fad" /><Relationship Type="http://schemas.openxmlformats.org/officeDocument/2006/relationships/slide" Target="/ppt/slides/slide9.xml" Id="Rde69cb20155f4c12" /><Relationship Type="http://schemas.openxmlformats.org/officeDocument/2006/relationships/slide" Target="/ppt/slides/slide10.xml" Id="Rf495a3fe19344050" /><Relationship Type="http://schemas.openxmlformats.org/officeDocument/2006/relationships/slide" Target="/ppt/slides/slide11.xml" Id="R2536c1f7b4854c42" /><Relationship Type="http://schemas.openxmlformats.org/officeDocument/2006/relationships/slide" Target="/ppt/slides/slide12.xml" Id="R1c3c0057a0224010" /><Relationship Type="http://schemas.openxmlformats.org/officeDocument/2006/relationships/slide" Target="/ppt/slides/slide13.xml" Id="Rf823f2db3ff64ff4" /><Relationship Type="http://schemas.openxmlformats.org/officeDocument/2006/relationships/slide" Target="/ppt/slides/slide14.xml" Id="R8083a86fd1474790" /><Relationship Type="http://schemas.openxmlformats.org/officeDocument/2006/relationships/slide" Target="/ppt/slides/slide15.xml" Id="R64992f0f14e44b66" /><Relationship Type="http://schemas.openxmlformats.org/officeDocument/2006/relationships/slide" Target="/ppt/slides/slide16.xml" Id="Raffb3196bde04ae5" /><Relationship Type="http://schemas.openxmlformats.org/officeDocument/2006/relationships/slide" Target="/ppt/slides/slide17.xml" Id="R10cec9a7a3994c1f" /><Relationship Type="http://schemas.openxmlformats.org/officeDocument/2006/relationships/slide" Target="/ppt/slides/slide18.xml" Id="Rdd8176a454c4419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5484239db75414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1bd9eb321de4438" /><Relationship Type="http://schemas.openxmlformats.org/officeDocument/2006/relationships/notesMaster" Target="/ppt/notesMasters/notesMaster1.xml" Id="R1aee64920cee411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e582b8ff3494e14" /><Relationship Type="http://schemas.openxmlformats.org/officeDocument/2006/relationships/notesMaster" Target="/ppt/notesMasters/notesMaster1.xml" Id="Ree8c249107024d4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13681d5ac9b44fc" /><Relationship Type="http://schemas.openxmlformats.org/officeDocument/2006/relationships/notesMaster" Target="/ppt/notesMasters/notesMaster1.xml" Id="Reac7429a1ec6481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876f45f69bd400f" /><Relationship Type="http://schemas.openxmlformats.org/officeDocument/2006/relationships/notesMaster" Target="/ppt/notesMasters/notesMaster1.xml" Id="R5108c4bc8be0468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7995f4513d74f7d" /><Relationship Type="http://schemas.openxmlformats.org/officeDocument/2006/relationships/notesMaster" Target="/ppt/notesMasters/notesMaster1.xml" Id="R90a6c0fe2155494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cf51c730bab4723" /><Relationship Type="http://schemas.openxmlformats.org/officeDocument/2006/relationships/notesMaster" Target="/ppt/notesMasters/notesMaster1.xml" Id="Rbcb4813af67f4df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fb6de2b53ed4720" /><Relationship Type="http://schemas.openxmlformats.org/officeDocument/2006/relationships/notesMaster" Target="/ppt/notesMasters/notesMaster1.xml" Id="Rbf80f2d6ad154be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4dfb9c8610b492f" /><Relationship Type="http://schemas.openxmlformats.org/officeDocument/2006/relationships/notesMaster" Target="/ppt/notesMasters/notesMaster1.xml" Id="Rb070f5f10943486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e3598e8c19e4d56" /><Relationship Type="http://schemas.openxmlformats.org/officeDocument/2006/relationships/notesMaster" Target="/ppt/notesMasters/notesMaster1.xml" Id="R7cbe0a894951442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b9c01e2c7644f3e" /><Relationship Type="http://schemas.openxmlformats.org/officeDocument/2006/relationships/notesMaster" Target="/ppt/notesMasters/notesMaster1.xml" Id="R48e19d9a921f4c3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941076fb1aa40ce" /><Relationship Type="http://schemas.openxmlformats.org/officeDocument/2006/relationships/notesMaster" Target="/ppt/notesMasters/notesMaster1.xml" Id="Rc2eaf1a130fc40c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de8f49ef2bb496b" /><Relationship Type="http://schemas.openxmlformats.org/officeDocument/2006/relationships/notesMaster" Target="/ppt/notesMasters/notesMaster1.xml" Id="R78fb559aa3ba488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5a57761368a4a0e" /><Relationship Type="http://schemas.openxmlformats.org/officeDocument/2006/relationships/notesMaster" Target="/ppt/notesMasters/notesMaster1.xml" Id="R33ba5fac2ebe4de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e6f83052da74f98" /><Relationship Type="http://schemas.openxmlformats.org/officeDocument/2006/relationships/notesMaster" Target="/ppt/notesMasters/notesMaster1.xml" Id="R9ffb352701ab452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4cbe4340a7c47ca" /><Relationship Type="http://schemas.openxmlformats.org/officeDocument/2006/relationships/notesMaster" Target="/ppt/notesMasters/notesMaster1.xml" Id="R5fd4d1f0431d465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1667d4512a84d89" /><Relationship Type="http://schemas.openxmlformats.org/officeDocument/2006/relationships/notesMaster" Target="/ppt/notesMasters/notesMaster1.xml" Id="R75dbc40884064fe1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1cfa26c1f1e4442" /><Relationship Type="http://schemas.openxmlformats.org/officeDocument/2006/relationships/notesMaster" Target="/ppt/notesMasters/notesMaster1.xml" Id="R4069201ea3fa4012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a32bbee6104b48ee" /><Relationship Type="http://schemas.openxmlformats.org/officeDocument/2006/relationships/notesMaster" Target="/ppt/notesMasters/notesMaster1.xml" Id="R204ddf448764408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8bb0a388e934733" /><Relationship Type="http://schemas.openxmlformats.org/officeDocument/2006/relationships/image" Target="/ppt/media/image.png" Id="R71ef06ee4f064756" /><Relationship Type="http://schemas.openxmlformats.org/officeDocument/2006/relationships/image" Target="/ppt/media/image2.png" Id="R93b30521ab2e4671" /><Relationship Type="http://schemas.openxmlformats.org/officeDocument/2006/relationships/image" Target="/ppt/media/image.jpeg" Id="Rc2d5ff5d0653469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9c05a4f332b4e3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1ef06ee4f06475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3b30521ab2e467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2d5ff5d0653469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5b8cc7f681a4202" /><Relationship Type="http://schemas.openxmlformats.org/officeDocument/2006/relationships/slideLayout" Target="/ppt/slideLayouts/slideLayout1.xml" Id="R85540674904e4d27" /><Relationship Type="http://schemas.openxmlformats.org/officeDocument/2006/relationships/slideLayout" Target="/ppt/slideLayouts/slideLayout2.xml" Id="R3d7c8022a86545d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5540674904e4d27"/>
    <p:sldLayoutId xmlns:r="http://schemas.openxmlformats.org/officeDocument/2006/relationships" id="2147483650" r:id="R3d7c8022a86545d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a86b3185dc48df" /><Relationship Type="http://schemas.openxmlformats.org/officeDocument/2006/relationships/notesSlide" Target="/ppt/notesSlides/notesSlide1.xml" Id="R6042a6989f654a2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6915c2c994402a" /><Relationship Type="http://schemas.openxmlformats.org/officeDocument/2006/relationships/notesSlide" Target="/ppt/notesSlides/notesSlide2.xml" Id="Rdc5e680e1c3b43b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3c87725c3d41e2" /><Relationship Type="http://schemas.openxmlformats.org/officeDocument/2006/relationships/notesSlide" Target="/ppt/notesSlides/notesSlide3.xml" Id="R6171e2e2f068427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1fc4d6c1a9411b" /><Relationship Type="http://schemas.openxmlformats.org/officeDocument/2006/relationships/notesSlide" Target="/ppt/notesSlides/notesSlide4.xml" Id="Ra0f3fb7482fc420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3885b015ae4aea" /><Relationship Type="http://schemas.openxmlformats.org/officeDocument/2006/relationships/notesSlide" Target="/ppt/notesSlides/notesSlide5.xml" Id="R8f295219db1c476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32c766ef2e4e2e" /><Relationship Type="http://schemas.openxmlformats.org/officeDocument/2006/relationships/notesSlide" Target="/ppt/notesSlides/notesSlide6.xml" Id="Rde8c1e107ea3466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57b33b081b4afd" /><Relationship Type="http://schemas.openxmlformats.org/officeDocument/2006/relationships/notesSlide" Target="/ppt/notesSlides/notesSlide7.xml" Id="R8456357c0dca417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ed7b445a7646ae" /><Relationship Type="http://schemas.openxmlformats.org/officeDocument/2006/relationships/notesSlide" Target="/ppt/notesSlides/notesSlide8.xml" Id="R1dd441f1a82d4e0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238101562149b3" /><Relationship Type="http://schemas.openxmlformats.org/officeDocument/2006/relationships/notesSlide" Target="/ppt/notesSlides/notesSlide9.xml" Id="R31a07810498d4c5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183f2f21764918" /><Relationship Type="http://schemas.openxmlformats.org/officeDocument/2006/relationships/notesSlide" Target="/ppt/notesSlides/notesSlide10.xml" Id="Rdacbc2c2cdd9492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5f454d76a349f9" /><Relationship Type="http://schemas.openxmlformats.org/officeDocument/2006/relationships/notesSlide" Target="/ppt/notesSlides/notesSlide11.xml" Id="R79f3c680fb40458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6bb7ebc0994521" /><Relationship Type="http://schemas.openxmlformats.org/officeDocument/2006/relationships/notesSlide" Target="/ppt/notesSlides/notesSlide12.xml" Id="R99784709210c446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f01707eb92411e" /><Relationship Type="http://schemas.openxmlformats.org/officeDocument/2006/relationships/notesSlide" Target="/ppt/notesSlides/notesSlide13.xml" Id="R6f323a07c04649a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0d7f9471b14ef8" /><Relationship Type="http://schemas.openxmlformats.org/officeDocument/2006/relationships/notesSlide" Target="/ppt/notesSlides/notesSlide14.xml" Id="R07d81cdf1d474a4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1b3e16c368485a" /><Relationship Type="http://schemas.openxmlformats.org/officeDocument/2006/relationships/notesSlide" Target="/ppt/notesSlides/notesSlide15.xml" Id="R4f6b8cf2f6ce420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07524d7774433c" /><Relationship Type="http://schemas.openxmlformats.org/officeDocument/2006/relationships/notesSlide" Target="/ppt/notesSlides/notesSlide16.xml" Id="Rfe55d579a2474c6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7df51581814c33" /><Relationship Type="http://schemas.openxmlformats.org/officeDocument/2006/relationships/notesSlide" Target="/ppt/notesSlides/notesSlide17.xml" Id="R9af80827b49241a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540185e9134b7a" /><Relationship Type="http://schemas.openxmlformats.org/officeDocument/2006/relationships/notesSlide" Target="/ppt/notesSlides/notesSlide18.xml" Id="R14a96f7f405a4d1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何西阿書第9章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Hosea 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9:1  |  Hosea 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以色列啊，不要像外邦人歡喜快樂； 因為你行邪淫離棄你的神， 在各穀場上[如妓女]喜愛賞賜。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Rejoice not, O Israel, for joy, as other people: for thou hast gone a whoring from thy God, thou hast loved a reward upon every cornfloor.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9:2  |  Hosea 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穀場和酒醡都不夠以色列人使用； 新酒也必缺乏。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floor and the winepress shall not feed them, and the new wine shall fail in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9:3  |  Hosea 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他們必不得住耶和華的地； 以法蓮卻要歸回埃及， 必在亞述吃不潔淨的食物。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not dwell in the LORD’s land; but Ephraim shall return to Egypt, and they shall eat unclean things in Assyria.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9:4  |  Hosea 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他們必不得向耶和華奠酒， 即便奠酒也不蒙悅納。 他們的祭物必如居喪者的食物， 凡吃的必被玷污； 因他們的食物只為自己的口腹， 必不奉入耶和華的殿。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not offer wine offerings to the LORD, neither shall they be pleasing unto him: their sacrifices shall be unto them as the bread of mourners; all that eat thereof shall be polluted: for their bread for their soul shall not come into the house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9:5  |  Hosea 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在大會的日子， 到耶和華的節期，你們怎樣行呢？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will ye do in the solemn day, and in the day of the feast of the LORD?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9:6  |  Hosea 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看哪，他們逃避災難； 埃及人必收殮他們的屍首， 摩弗人必葬埋他們的骸骨。 他們用銀子做的美物上必長蒺藜； 他們的帳棚中必生荊棘。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lo, they are gone because of destruction: Egypt shall gather them up, Memphis shall bury them: the pleasant places for their silver, nettles shall possess them: thorns shall be in their tabernacles.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9:7  |  Hosea 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以色列人必知道降罰的日子臨近， 報應的時候來到。 [民說]：作先知的是愚昧； 受靈感的是狂妄， 皆因他們多多作孽，大懷怨恨。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days of visitation are come, the days of recompence are come; Israel shall know it: the prophet is a fool, the spiritual man is mad, for the multitude of thine iniquity, and the great hatred.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9:8  |  Hosea 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以法蓮曾作我神守望的； 至於先知，在他一切的道上作為捕鳥人的網羅， 在他神的家中懷怨恨。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watchman of Ephraim was with my God: but the prophet is a snare of a fowler in all his ways, and hatred in the house of his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9:9  |  Hosea 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以法蓮深深地敗壞， 如在基比亞的日子一樣。 耶和華必記念他們的罪孽， 追討他們的罪惡。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deeply corrupted themselves, as in the days of Gibeah: therefore he will remember their iniquity, he will visit their sins.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9:10  |  Hosea 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[主說]：我遇見以色列如葡萄在曠野； 我看見你們的列祖如無花果樹上春季初熟的果子。 他們卻來到巴力‧毗珥專拜那可羞恥的， 就成為可憎惡的， 與他們所愛的一樣。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found Israel like grapes in the wilderness; I saw your fathers as the firstripe in the fig tree at her first time: but they went to Baal-peor, and separated themselves unto that shame; and their abominations were according as they loved.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9:11  |  Hosea 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至於以法蓮人，他們的榮耀必如鳥飛去， 必不生產，不懷胎，不成孕。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for Ephraim, their glory shall fly away like a bird, from the birth, and from the womb, and from the conception.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9:12  |  Hosea 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縱然養大兒女， 我卻必使他們喪子，甚至不留一個。 我離棄他們，他們就有禍了。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they bring up their children, yet will I bereave them, that there shall not be a man left: yea, woe also to them when I depart from them!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9:13  |  Hosea 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我看以法蓮如泰爾栽於美地。 以法蓮卻要將自己的兒女帶出來， 交與行殺戮的人。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Ephraim, as I saw Tyrus, is planted in a pleasant place: but Ephraim shall bring forth his children to the murderer.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9:14  |  Hosea 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耶和華啊，求你加給他們－ 加甚麼呢？ 要使他們胎墜乳乾。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Give them, O LORD: what wilt thou give? give them a miscarrying womb and dry breasts.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9:15  |  Hosea 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[耶和華說]：他們一切的惡事都在吉甲； 我在那裏憎惡他們。 因他們所行的惡， 我必從我地上趕出他們去， 不再憐愛他們； 他們的首領都是悖逆的。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their wickedness is in Gilgal: for there I hated them: for the wickedness of their doings I will drive them out of mine house, I will love them no more: all their princes are revolters.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9:16  |  Hosea 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以法蓮受責罰， 根本枯乾，必不能結果， 即或生產， 我必殺他們所生的愛子。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Ephraim is smitten, their root is dried up, they shall bear no fruit: yea, though they bring forth, yet will I slay even the beloved fruit of their womb.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9:17  |  Hosea 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我的神必棄絕他們， 因為他們不聽從他； 他們也必飄流在列國中。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God will cast them away, because they did not hearken unto him: and they shall be wanderers among the 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2026-08-26T14:00:53.3850000Z</dcterms:created>
  <dcterms:modified xsi:type="dcterms:W3CDTF">2026-08-26T14:00:53.3860000Z</dcterms:modified>
</coreProperties>
</file>