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380c618c63947bd" /><Relationship Type="http://schemas.openxmlformats.org/officeDocument/2006/relationships/extended-properties" Target="/docProps/app.xml" Id="R518823e381404712" /><Relationship Type="http://schemas.openxmlformats.org/officeDocument/2006/relationships/officeDocument" Target="/ppt/presentation.xml" Id="R53415edbbde4460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d038cc9bb9e4950"/>
  </p:sldMasterIdLst>
  <p:notesMasterIdLst>
    <p:notesMasterId xmlns:r="http://schemas.openxmlformats.org/officeDocument/2006/relationships" r:id="Rbbce43ac06f34cda"/>
  </p:notesMasterIdLst>
  <p:sldIdLst>
    <p:sldId xmlns:r="http://schemas.openxmlformats.org/officeDocument/2006/relationships" id="256" r:id="Rde631e3c9bef439d"/>
    <p:sldId xmlns:r="http://schemas.openxmlformats.org/officeDocument/2006/relationships" id="257" r:id="Rc8f3828281374f08"/>
    <p:sldId xmlns:r="http://schemas.openxmlformats.org/officeDocument/2006/relationships" id="258" r:id="R32a49b6db50d4d92"/>
    <p:sldId xmlns:r="http://schemas.openxmlformats.org/officeDocument/2006/relationships" id="259" r:id="Rb13b031ab4b74df1"/>
    <p:sldId xmlns:r="http://schemas.openxmlformats.org/officeDocument/2006/relationships" id="260" r:id="Raff67ee31268407f"/>
    <p:sldId xmlns:r="http://schemas.openxmlformats.org/officeDocument/2006/relationships" id="261" r:id="Ra38fb255af274d19"/>
    <p:sldId xmlns:r="http://schemas.openxmlformats.org/officeDocument/2006/relationships" id="262" r:id="R39a44750bc1e40c1"/>
    <p:sldId xmlns:r="http://schemas.openxmlformats.org/officeDocument/2006/relationships" id="263" r:id="R798de9799001455b"/>
    <p:sldId xmlns:r="http://schemas.openxmlformats.org/officeDocument/2006/relationships" id="264" r:id="Rc0d8a6984bad4402"/>
    <p:sldId xmlns:r="http://schemas.openxmlformats.org/officeDocument/2006/relationships" id="265" r:id="R99739f7dd3454127"/>
    <p:sldId xmlns:r="http://schemas.openxmlformats.org/officeDocument/2006/relationships" id="266" r:id="R6b7d8f1654e54aac"/>
    <p:sldId xmlns:r="http://schemas.openxmlformats.org/officeDocument/2006/relationships" id="267" r:id="R1857baf8e91d43eb"/>
    <p:sldId xmlns:r="http://schemas.openxmlformats.org/officeDocument/2006/relationships" id="268" r:id="Rc88a43a307f343fe"/>
    <p:sldId xmlns:r="http://schemas.openxmlformats.org/officeDocument/2006/relationships" id="269" r:id="R4d5a5b12685e4894"/>
    <p:sldId xmlns:r="http://schemas.openxmlformats.org/officeDocument/2006/relationships" id="270" r:id="R3de1b3328d614444"/>
    <p:sldId xmlns:r="http://schemas.openxmlformats.org/officeDocument/2006/relationships" id="271" r:id="R0092e7995b9c4fd8"/>
    <p:sldId xmlns:r="http://schemas.openxmlformats.org/officeDocument/2006/relationships" id="272" r:id="R403a7794ae1949c3"/>
    <p:sldId xmlns:r="http://schemas.openxmlformats.org/officeDocument/2006/relationships" id="273" r:id="Rfd4ee7040e56401e"/>
    <p:sldId xmlns:r="http://schemas.openxmlformats.org/officeDocument/2006/relationships" id="274" r:id="R636a2cc55e6c4394"/>
    <p:sldId xmlns:r="http://schemas.openxmlformats.org/officeDocument/2006/relationships" id="275" r:id="Ra16ff9d8c8924b0d"/>
    <p:sldId xmlns:r="http://schemas.openxmlformats.org/officeDocument/2006/relationships" id="276" r:id="R2ba1ac59c3cb4f5d"/>
    <p:sldId xmlns:r="http://schemas.openxmlformats.org/officeDocument/2006/relationships" id="277" r:id="R2b41c89939b8465d"/>
    <p:sldId xmlns:r="http://schemas.openxmlformats.org/officeDocument/2006/relationships" id="278" r:id="R98ad1bfd395d4fa9"/>
    <p:sldId xmlns:r="http://schemas.openxmlformats.org/officeDocument/2006/relationships" id="279" r:id="Rd5cdfddde8f44d15"/>
    <p:sldId xmlns:r="http://schemas.openxmlformats.org/officeDocument/2006/relationships" id="280" r:id="R837ebd8859314b56"/>
    <p:sldId xmlns:r="http://schemas.openxmlformats.org/officeDocument/2006/relationships" id="281" r:id="Rdfc209730a4b4d1b"/>
    <p:sldId xmlns:r="http://schemas.openxmlformats.org/officeDocument/2006/relationships" id="282" r:id="Ra236faf1466e45e2"/>
    <p:sldId xmlns:r="http://schemas.openxmlformats.org/officeDocument/2006/relationships" id="283" r:id="Rafabcb431d2648f0"/>
    <p:sldId xmlns:r="http://schemas.openxmlformats.org/officeDocument/2006/relationships" id="284" r:id="Rdc0b99390bea4758"/>
    <p:sldId xmlns:r="http://schemas.openxmlformats.org/officeDocument/2006/relationships" id="285" r:id="R36a0f56b916d481b"/>
    <p:sldId xmlns:r="http://schemas.openxmlformats.org/officeDocument/2006/relationships" id="286" r:id="R299081f650c445b3"/>
    <p:sldId xmlns:r="http://schemas.openxmlformats.org/officeDocument/2006/relationships" id="287" r:id="Rf0edfad03f5d4f9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734be2e27b6484d" /><Relationship Type="http://schemas.openxmlformats.org/officeDocument/2006/relationships/slideMaster" Target="/ppt/slideMasters/slideMaster1.xml" Id="R3d038cc9bb9e4950" /><Relationship Type="http://schemas.openxmlformats.org/officeDocument/2006/relationships/notesMaster" Target="/ppt/notesMasters/notesMaster1.xml" Id="Rbbce43ac06f34cda" /><Relationship Type="http://schemas.openxmlformats.org/officeDocument/2006/relationships/presProps" Target="/ppt/presProps.xml" Id="R13aca86d4da943b6" /><Relationship Type="http://schemas.openxmlformats.org/officeDocument/2006/relationships/tableStyles" Target="/ppt/tableStyles.xml" Id="R661087f1cead4921" /><Relationship Type="http://schemas.openxmlformats.org/officeDocument/2006/relationships/slide" Target="/ppt/slides/slide1.xml" Id="Rde631e3c9bef439d" /><Relationship Type="http://schemas.openxmlformats.org/officeDocument/2006/relationships/slide" Target="/ppt/slides/slide2.xml" Id="Rc8f3828281374f08" /><Relationship Type="http://schemas.openxmlformats.org/officeDocument/2006/relationships/slide" Target="/ppt/slides/slide3.xml" Id="R32a49b6db50d4d92" /><Relationship Type="http://schemas.openxmlformats.org/officeDocument/2006/relationships/slide" Target="/ppt/slides/slide4.xml" Id="Rb13b031ab4b74df1" /><Relationship Type="http://schemas.openxmlformats.org/officeDocument/2006/relationships/slide" Target="/ppt/slides/slide5.xml" Id="Raff67ee31268407f" /><Relationship Type="http://schemas.openxmlformats.org/officeDocument/2006/relationships/slide" Target="/ppt/slides/slide6.xml" Id="Ra38fb255af274d19" /><Relationship Type="http://schemas.openxmlformats.org/officeDocument/2006/relationships/slide" Target="/ppt/slides/slide7.xml" Id="R39a44750bc1e40c1" /><Relationship Type="http://schemas.openxmlformats.org/officeDocument/2006/relationships/slide" Target="/ppt/slides/slide8.xml" Id="R798de9799001455b" /><Relationship Type="http://schemas.openxmlformats.org/officeDocument/2006/relationships/slide" Target="/ppt/slides/slide9.xml" Id="Rc0d8a6984bad4402" /><Relationship Type="http://schemas.openxmlformats.org/officeDocument/2006/relationships/slide" Target="/ppt/slides/slide10.xml" Id="R99739f7dd3454127" /><Relationship Type="http://schemas.openxmlformats.org/officeDocument/2006/relationships/slide" Target="/ppt/slides/slide11.xml" Id="R6b7d8f1654e54aac" /><Relationship Type="http://schemas.openxmlformats.org/officeDocument/2006/relationships/slide" Target="/ppt/slides/slide12.xml" Id="R1857baf8e91d43eb" /><Relationship Type="http://schemas.openxmlformats.org/officeDocument/2006/relationships/slide" Target="/ppt/slides/slide13.xml" Id="Rc88a43a307f343fe" /><Relationship Type="http://schemas.openxmlformats.org/officeDocument/2006/relationships/slide" Target="/ppt/slides/slide14.xml" Id="R4d5a5b12685e4894" /><Relationship Type="http://schemas.openxmlformats.org/officeDocument/2006/relationships/slide" Target="/ppt/slides/slide15.xml" Id="R3de1b3328d614444" /><Relationship Type="http://schemas.openxmlformats.org/officeDocument/2006/relationships/slide" Target="/ppt/slides/slide16.xml" Id="R0092e7995b9c4fd8" /><Relationship Type="http://schemas.openxmlformats.org/officeDocument/2006/relationships/slide" Target="/ppt/slides/slide17.xml" Id="R403a7794ae1949c3" /><Relationship Type="http://schemas.openxmlformats.org/officeDocument/2006/relationships/slide" Target="/ppt/slides/slide18.xml" Id="Rfd4ee7040e56401e" /><Relationship Type="http://schemas.openxmlformats.org/officeDocument/2006/relationships/slide" Target="/ppt/slides/slide19.xml" Id="R636a2cc55e6c4394" /><Relationship Type="http://schemas.openxmlformats.org/officeDocument/2006/relationships/slide" Target="/ppt/slides/slide20.xml" Id="Ra16ff9d8c8924b0d" /><Relationship Type="http://schemas.openxmlformats.org/officeDocument/2006/relationships/slide" Target="/ppt/slides/slide21.xml" Id="R2ba1ac59c3cb4f5d" /><Relationship Type="http://schemas.openxmlformats.org/officeDocument/2006/relationships/slide" Target="/ppt/slides/slide22.xml" Id="R2b41c89939b8465d" /><Relationship Type="http://schemas.openxmlformats.org/officeDocument/2006/relationships/slide" Target="/ppt/slides/slide23.xml" Id="R98ad1bfd395d4fa9" /><Relationship Type="http://schemas.openxmlformats.org/officeDocument/2006/relationships/slide" Target="/ppt/slides/slide24.xml" Id="Rd5cdfddde8f44d15" /><Relationship Type="http://schemas.openxmlformats.org/officeDocument/2006/relationships/slide" Target="/ppt/slides/slide25.xml" Id="R837ebd8859314b56" /><Relationship Type="http://schemas.openxmlformats.org/officeDocument/2006/relationships/slide" Target="/ppt/slides/slide26.xml" Id="Rdfc209730a4b4d1b" /><Relationship Type="http://schemas.openxmlformats.org/officeDocument/2006/relationships/slide" Target="/ppt/slides/slide27.xml" Id="Ra236faf1466e45e2" /><Relationship Type="http://schemas.openxmlformats.org/officeDocument/2006/relationships/slide" Target="/ppt/slides/slide28.xml" Id="Rafabcb431d2648f0" /><Relationship Type="http://schemas.openxmlformats.org/officeDocument/2006/relationships/slide" Target="/ppt/slides/slide29.xml" Id="Rdc0b99390bea4758" /><Relationship Type="http://schemas.openxmlformats.org/officeDocument/2006/relationships/slide" Target="/ppt/slides/slide30.xml" Id="R36a0f56b916d481b" /><Relationship Type="http://schemas.openxmlformats.org/officeDocument/2006/relationships/slide" Target="/ppt/slides/slide31.xml" Id="R299081f650c445b3" /><Relationship Type="http://schemas.openxmlformats.org/officeDocument/2006/relationships/slide" Target="/ppt/slides/slide32.xml" Id="Rf0edfad03f5d4f9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b5b1736bf414cb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652f7d9e79a4e9b" /><Relationship Type="http://schemas.openxmlformats.org/officeDocument/2006/relationships/notesMaster" Target="/ppt/notesMasters/notesMaster1.xml" Id="R9a2d51ee6e254b5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e2eefea79ac4f99" /><Relationship Type="http://schemas.openxmlformats.org/officeDocument/2006/relationships/notesMaster" Target="/ppt/notesMasters/notesMaster1.xml" Id="R38bab2acd683453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bf4b486368d4487" /><Relationship Type="http://schemas.openxmlformats.org/officeDocument/2006/relationships/notesMaster" Target="/ppt/notesMasters/notesMaster1.xml" Id="Rcb1b0323934143f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779f07d45be4f15" /><Relationship Type="http://schemas.openxmlformats.org/officeDocument/2006/relationships/notesMaster" Target="/ppt/notesMasters/notesMaster1.xml" Id="R2062a1bbaba74b3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68b7f0741c042d2" /><Relationship Type="http://schemas.openxmlformats.org/officeDocument/2006/relationships/notesMaster" Target="/ppt/notesMasters/notesMaster1.xml" Id="Rde435b4081904b8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ca605fa7dd94674" /><Relationship Type="http://schemas.openxmlformats.org/officeDocument/2006/relationships/notesMaster" Target="/ppt/notesMasters/notesMaster1.xml" Id="R604358210046453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301973ae8604d7a" /><Relationship Type="http://schemas.openxmlformats.org/officeDocument/2006/relationships/notesMaster" Target="/ppt/notesMasters/notesMaster1.xml" Id="R859a12580aac426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5cd510166e440c6" /><Relationship Type="http://schemas.openxmlformats.org/officeDocument/2006/relationships/notesMaster" Target="/ppt/notesMasters/notesMaster1.xml" Id="R2b1d4a312d6f4c5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f0d7826500742dd" /><Relationship Type="http://schemas.openxmlformats.org/officeDocument/2006/relationships/notesMaster" Target="/ppt/notesMasters/notesMaster1.xml" Id="R19c40c4da2ee430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932531d64fc4892" /><Relationship Type="http://schemas.openxmlformats.org/officeDocument/2006/relationships/notesMaster" Target="/ppt/notesMasters/notesMaster1.xml" Id="R9010a3b168fd4ee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801a9a147ca4bd3" /><Relationship Type="http://schemas.openxmlformats.org/officeDocument/2006/relationships/notesMaster" Target="/ppt/notesMasters/notesMaster1.xml" Id="Rf786ee56cd51478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7793e4ed7a74639" /><Relationship Type="http://schemas.openxmlformats.org/officeDocument/2006/relationships/notesMaster" Target="/ppt/notesMasters/notesMaster1.xml" Id="R343695f439854be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e5f3b8a1f74fd8" /><Relationship Type="http://schemas.openxmlformats.org/officeDocument/2006/relationships/notesMaster" Target="/ppt/notesMasters/notesMaster1.xml" Id="R225937f0b9d3496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68aaab92c9c4c36" /><Relationship Type="http://schemas.openxmlformats.org/officeDocument/2006/relationships/notesMaster" Target="/ppt/notesMasters/notesMaster1.xml" Id="Ra34457ea49744cc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6d8867963184bcf" /><Relationship Type="http://schemas.openxmlformats.org/officeDocument/2006/relationships/notesMaster" Target="/ppt/notesMasters/notesMaster1.xml" Id="Rb6f58a43595c425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7c9ad975ec54546" /><Relationship Type="http://schemas.openxmlformats.org/officeDocument/2006/relationships/notesMaster" Target="/ppt/notesMasters/notesMaster1.xml" Id="Rf0c810a19ee2455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ea4bd28b2e84503" /><Relationship Type="http://schemas.openxmlformats.org/officeDocument/2006/relationships/notesMaster" Target="/ppt/notesMasters/notesMaster1.xml" Id="R04dda6b76ab9454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4c2bf36c4c743ea" /><Relationship Type="http://schemas.openxmlformats.org/officeDocument/2006/relationships/notesMaster" Target="/ppt/notesMasters/notesMaster1.xml" Id="Rcc390d0894e1455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87d1252f1b84bce" /><Relationship Type="http://schemas.openxmlformats.org/officeDocument/2006/relationships/notesMaster" Target="/ppt/notesMasters/notesMaster1.xml" Id="Re6456660f19a4d6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ea8665297d54417" /><Relationship Type="http://schemas.openxmlformats.org/officeDocument/2006/relationships/notesMaster" Target="/ppt/notesMasters/notesMaster1.xml" Id="R5a46a0ba48fa48d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ae6243842d04a5c" /><Relationship Type="http://schemas.openxmlformats.org/officeDocument/2006/relationships/notesMaster" Target="/ppt/notesMasters/notesMaster1.xml" Id="R6db298aa34f44a8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7591923dc524053" /><Relationship Type="http://schemas.openxmlformats.org/officeDocument/2006/relationships/notesMaster" Target="/ppt/notesMasters/notesMaster1.xml" Id="R13ea7195591c445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d6a42d3ae474cf6" /><Relationship Type="http://schemas.openxmlformats.org/officeDocument/2006/relationships/notesMaster" Target="/ppt/notesMasters/notesMaster1.xml" Id="Rca122afd881446e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11e5f55df0442b3" /><Relationship Type="http://schemas.openxmlformats.org/officeDocument/2006/relationships/notesMaster" Target="/ppt/notesMasters/notesMaster1.xml" Id="R802edbf50ed246a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2c04d80f4c64218" /><Relationship Type="http://schemas.openxmlformats.org/officeDocument/2006/relationships/notesMaster" Target="/ppt/notesMasters/notesMaster1.xml" Id="R519bf0938e9d4aa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83fadf183554c31" /><Relationship Type="http://schemas.openxmlformats.org/officeDocument/2006/relationships/notesMaster" Target="/ppt/notesMasters/notesMaster1.xml" Id="R9bb96b715fd9484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43d05f911b24d3e" /><Relationship Type="http://schemas.openxmlformats.org/officeDocument/2006/relationships/notesMaster" Target="/ppt/notesMasters/notesMaster1.xml" Id="R0fc847ce99fc414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94f59ecb0704497" /><Relationship Type="http://schemas.openxmlformats.org/officeDocument/2006/relationships/notesMaster" Target="/ppt/notesMasters/notesMaster1.xml" Id="Rd1adb3a47d3b406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5e24867ab904430" /><Relationship Type="http://schemas.openxmlformats.org/officeDocument/2006/relationships/notesMaster" Target="/ppt/notesMasters/notesMaster1.xml" Id="R75a52e7c9d8c460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37786806d2d4133" /><Relationship Type="http://schemas.openxmlformats.org/officeDocument/2006/relationships/notesMaster" Target="/ppt/notesMasters/notesMaster1.xml" Id="Ra09203185c8149f6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0f6bee101cb4120" /><Relationship Type="http://schemas.openxmlformats.org/officeDocument/2006/relationships/notesMaster" Target="/ppt/notesMasters/notesMaster1.xml" Id="R0d158803f603463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5ab853ffb8a4a7f" /><Relationship Type="http://schemas.openxmlformats.org/officeDocument/2006/relationships/notesMaster" Target="/ppt/notesMasters/notesMaster1.xml" Id="Rfb0848af64e441e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7221bf28ffb423f" /><Relationship Type="http://schemas.openxmlformats.org/officeDocument/2006/relationships/image" Target="/ppt/media/image.png" Id="R051fdd19f0774f93" /><Relationship Type="http://schemas.openxmlformats.org/officeDocument/2006/relationships/image" Target="/ppt/media/image2.png" Id="Rd86f38d8b5414c82" /><Relationship Type="http://schemas.openxmlformats.org/officeDocument/2006/relationships/image" Target="/ppt/media/image.jpeg" Id="Rbf2ae4340a9a4d0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2d781337d7484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51fdd19f0774f9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86f38d8b5414c8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2ae4340a9a4d0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b9a9278e29046d6" /><Relationship Type="http://schemas.openxmlformats.org/officeDocument/2006/relationships/slideLayout" Target="/ppt/slideLayouts/slideLayout1.xml" Id="Rb0727a65660d4005" /><Relationship Type="http://schemas.openxmlformats.org/officeDocument/2006/relationships/slideLayout" Target="/ppt/slideLayouts/slideLayout2.xml" Id="R5fde04cb66ad431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0727a65660d4005"/>
    <p:sldLayoutId xmlns:r="http://schemas.openxmlformats.org/officeDocument/2006/relationships" id="2147483650" r:id="R5fde04cb66ad431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786873d5b441fc" /><Relationship Type="http://schemas.openxmlformats.org/officeDocument/2006/relationships/notesSlide" Target="/ppt/notesSlides/notesSlide1.xml" Id="Rcb866130c3ac489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77e18c4b1b4a90" /><Relationship Type="http://schemas.openxmlformats.org/officeDocument/2006/relationships/notesSlide" Target="/ppt/notesSlides/notesSlide2.xml" Id="Rb21d8c9c1878449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a338ea0a54410e" /><Relationship Type="http://schemas.openxmlformats.org/officeDocument/2006/relationships/notesSlide" Target="/ppt/notesSlides/notesSlide3.xml" Id="Recd3a465eb01439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1610cc3cb0480a" /><Relationship Type="http://schemas.openxmlformats.org/officeDocument/2006/relationships/notesSlide" Target="/ppt/notesSlides/notesSlide4.xml" Id="R029975a540f343a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3d6d9c33704467" /><Relationship Type="http://schemas.openxmlformats.org/officeDocument/2006/relationships/notesSlide" Target="/ppt/notesSlides/notesSlide5.xml" Id="R096348676545435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5e59c93f644af6" /><Relationship Type="http://schemas.openxmlformats.org/officeDocument/2006/relationships/notesSlide" Target="/ppt/notesSlides/notesSlide6.xml" Id="Rd67ec5bcaf854ba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bb227e410f4d23" /><Relationship Type="http://schemas.openxmlformats.org/officeDocument/2006/relationships/notesSlide" Target="/ppt/notesSlides/notesSlide7.xml" Id="R634310aafecf428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c613cad00e4e46" /><Relationship Type="http://schemas.openxmlformats.org/officeDocument/2006/relationships/notesSlide" Target="/ppt/notesSlides/notesSlide8.xml" Id="R19bfc2b852f64ad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b7f5905b044cbd" /><Relationship Type="http://schemas.openxmlformats.org/officeDocument/2006/relationships/notesSlide" Target="/ppt/notesSlides/notesSlide9.xml" Id="R82e42bc0be3d4db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cf377a82b94cb0" /><Relationship Type="http://schemas.openxmlformats.org/officeDocument/2006/relationships/notesSlide" Target="/ppt/notesSlides/notesSlide10.xml" Id="R14ee1698d7744b1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b1b37d9def4d4c" /><Relationship Type="http://schemas.openxmlformats.org/officeDocument/2006/relationships/notesSlide" Target="/ppt/notesSlides/notesSlide11.xml" Id="Rfca3c8ea07af4bf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baeb9693e0416f" /><Relationship Type="http://schemas.openxmlformats.org/officeDocument/2006/relationships/notesSlide" Target="/ppt/notesSlides/notesSlide12.xml" Id="R78a974a62369412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bf915efe8f4a5d" /><Relationship Type="http://schemas.openxmlformats.org/officeDocument/2006/relationships/notesSlide" Target="/ppt/notesSlides/notesSlide13.xml" Id="Ra0fb15e247a6472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bb1b6cd7644917" /><Relationship Type="http://schemas.openxmlformats.org/officeDocument/2006/relationships/notesSlide" Target="/ppt/notesSlides/notesSlide14.xml" Id="R861dc152ff1c453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6939eaad9040e8" /><Relationship Type="http://schemas.openxmlformats.org/officeDocument/2006/relationships/notesSlide" Target="/ppt/notesSlides/notesSlide15.xml" Id="Rfe08378f3994480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0395c2c03a4df3" /><Relationship Type="http://schemas.openxmlformats.org/officeDocument/2006/relationships/notesSlide" Target="/ppt/notesSlides/notesSlide16.xml" Id="R0639abd07ff543b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1d2efc1b654007" /><Relationship Type="http://schemas.openxmlformats.org/officeDocument/2006/relationships/notesSlide" Target="/ppt/notesSlides/notesSlide17.xml" Id="Rd1072c8ab1414c3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e418e4ef90488c" /><Relationship Type="http://schemas.openxmlformats.org/officeDocument/2006/relationships/notesSlide" Target="/ppt/notesSlides/notesSlide18.xml" Id="Rc4f0b53a4a48473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86584e9fec4b73" /><Relationship Type="http://schemas.openxmlformats.org/officeDocument/2006/relationships/notesSlide" Target="/ppt/notesSlides/notesSlide19.xml" Id="R5d455b8aa178438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476f9f16634d79" /><Relationship Type="http://schemas.openxmlformats.org/officeDocument/2006/relationships/notesSlide" Target="/ppt/notesSlides/notesSlide20.xml" Id="Rcf0ce550abbe405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5234c86e19443b" /><Relationship Type="http://schemas.openxmlformats.org/officeDocument/2006/relationships/notesSlide" Target="/ppt/notesSlides/notesSlide21.xml" Id="Rc1413458c821437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c438fc498b4cde" /><Relationship Type="http://schemas.openxmlformats.org/officeDocument/2006/relationships/notesSlide" Target="/ppt/notesSlides/notesSlide22.xml" Id="Rf672636ac2574fc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707cc21dff4807" /><Relationship Type="http://schemas.openxmlformats.org/officeDocument/2006/relationships/notesSlide" Target="/ppt/notesSlides/notesSlide23.xml" Id="Rc958b95f1cfe472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7f45da5b7f46f9" /><Relationship Type="http://schemas.openxmlformats.org/officeDocument/2006/relationships/notesSlide" Target="/ppt/notesSlides/notesSlide24.xml" Id="R049002e1634244b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1f11a3d36249c5" /><Relationship Type="http://schemas.openxmlformats.org/officeDocument/2006/relationships/notesSlide" Target="/ppt/notesSlides/notesSlide25.xml" Id="R3865695cdc75466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0afc44f6574670" /><Relationship Type="http://schemas.openxmlformats.org/officeDocument/2006/relationships/notesSlide" Target="/ppt/notesSlides/notesSlide26.xml" Id="R18f7d55f73cb471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751d29179e4aca" /><Relationship Type="http://schemas.openxmlformats.org/officeDocument/2006/relationships/notesSlide" Target="/ppt/notesSlides/notesSlide27.xml" Id="R1bfa28b6bd004e9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40b9f12d2245fe" /><Relationship Type="http://schemas.openxmlformats.org/officeDocument/2006/relationships/notesSlide" Target="/ppt/notesSlides/notesSlide28.xml" Id="Rdd70abcb8a474b5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f07c85b3684746" /><Relationship Type="http://schemas.openxmlformats.org/officeDocument/2006/relationships/notesSlide" Target="/ppt/notesSlides/notesSlide29.xml" Id="Ra3681e2a3c444eb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f2bd44d8ea486c" /><Relationship Type="http://schemas.openxmlformats.org/officeDocument/2006/relationships/notesSlide" Target="/ppt/notesSlides/notesSlide30.xml" Id="R9d36300c469246b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941c2c3abf4712" /><Relationship Type="http://schemas.openxmlformats.org/officeDocument/2006/relationships/notesSlide" Target="/ppt/notesSlides/notesSlide31.xml" Id="R6347871d85274b2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653b1ad20a4e8d" /><Relationship Type="http://schemas.openxmlformats.org/officeDocument/2006/relationships/notesSlide" Target="/ppt/notesSlides/notesSlide32.xml" Id="R76248ae08d2a485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  |  Job 30:1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但如今，比我年少的人戲笑我； 其人之父我曾藐視， 不肯安在看守我羊群的狗中。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they that are younger than I have me in derision, whose fathers I would have disdained to have set with the dogs of my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  |  Job 30:2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他們壯年的氣力既已衰敗， 其手之力與我何益呢？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whereto might the strength of their hands profit me, in whom old age was perished?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30:3  |  Job 30:3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他們因窮乏飢餓，身體枯瘦， 在荒廢淒涼的幽暗中齦乾燥之地，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want and famine they were solitary; fleeing into the wilderness in former time desolate and waste.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30:4  |  Job 30:4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在草叢之中採鹹草， 羅騰的根為他們的食物。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cut up mallows by the bushes, and juniper roots for their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30:5  |  Job 30:5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他們從人中被趕出； 人追喊他們如賊一般，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were driven forth from among men, (they cried after them as after a thief;)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30:6  |  Job 30:6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以致他們住在荒谷之間， 在地洞和巖穴中；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dwell in the clifts of the valleys, in caves of the earth, and in the rocks.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30:7  |  Job 30:7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在草叢中叫喚， 在荊棘下聚集。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Among the bushes they brayed; under the nettles they were gathered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30:8  |  Job 30:8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這都是愚頑下賤人的兒女； 他們被鞭打，趕出境外。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were children of fools, yea, children of base men: they were viler than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30:9  |  Job 30:9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現在這些人以我為歌曲， 以我為笑談。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am I their song, yea, I am their byword.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30:10  |  Job 30:10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他們厭惡我，躲在旁邊站着， 不住地吐唾沫在我臉上。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abhor me, they flee far from me, and spare not to spit in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30:11  |  Job 30:11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鬆開他們的繩索苦待我， 在我面前脫去轡頭。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he hath loosed my cord, and afflicted me, they have also let loose the bridle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30:12  |  Job 30:12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這等下流人在我右邊起來， 推開我的腳，築成戰路來攻擊我。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Upon my right hand rise the youth; they push away my feet, and they raise up against me the ways of their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30:13  |  Job 30:13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這些無人幫助的， 毀壞我的道，加增我的災。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mar my path, they set forward my calamity, they have no helper.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30:14  |  Job 30:14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他們來如同闖進大破口， 在毀壞之間滾[在我身上]。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came upon me as a wide breaking in of waters: in the desolation they rolled themselves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30:15  |  Job 30:15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驚恐臨到我， 驅逐我的尊榮如風； 我的福祿如雲過去。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Terrors are turned upon me: they pursue my soul as the wind: and my welfare passeth away as a cloud.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30:16  |  Job 30:16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現在我心極其悲傷； 困苦的日子將我抓住。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 my soul is poured out upon me; the days of affliction have taken hold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30:17  |  Job 30:17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夜間，我裏面的骨頭刺我， [疼痛]不止，好像齦我。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bones are pierced in me in the night season: and my sinews take no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30:18  |  Job 30:18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因[神]的大力，我的外衣污穢不堪， 又如裏衣的領子將我纏住。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great force of my disease is my garment changed: it bindeth me about as the collar of my coat.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30:19  |  Job 30:19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神把我扔在淤泥中， 我就像塵土和爐灰一般。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cast me into the mire, and I am become like dust and ashes.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30:20  |  Job 30:20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[主啊]，我呼求你，你不應允我； 我站起來，你就定睛看我。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cry unto thee, and thou dost not hear me: I stand up, and thou regardest me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30:21  |  Job 30:21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你向我變心，待我殘忍， 又用大能追逼我，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become cruel to me: with thy strong hand thou opposest thyself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30:22  |  Job 30:22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把我提在風中，使我駕風而行， 又使我消滅在烈風中。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liftest me up to the wind; thou causest me to ride upon it, and dissolvest my substance.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30:23  |  Job 30:23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我知道要使我臨到死地， 到那為眾生所定的陰宅。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that thou wilt bring me to death, and to the house appointed for all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30:24  |  Job 30:24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然而，人仆倒豈不伸手？ 遇災難豈不求救呢？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Howbeit he will not stretch out his hand to the grave, though they cry in his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30:25  |  Job 30:25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人遭難，我豈不為他哭泣呢？ 人窮乏，我豈不為他憂愁呢？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Did not I weep for him that was in trouble? was not my soul grieved for the poor?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30:26  |  Job 30:26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我仰望得好處，災禍就到了； 我等待光明，黑暗便來了。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looked for good, then evil came unto me: and when I waited for light, there came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30:27  |  Job 30:27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我心裏煩擾不安， 困苦的日子臨到我身。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bowels boiled, and rested not: the days of affliction prevented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30:28  |  Job 30:28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我沒有日光就哀哭行去； 我在會中站着求救。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went mourning without the sun: I stood up, and I cried in the congregation.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30:29  |  Job 30:29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我與野狗為弟兄， 與鴕鳥為同伴。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 brother to dragons, and a companion to owls.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30:30  |  Job 30:30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我的皮膚黑[而脫落]； 我的骨頭因熱燒焦。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skin is black upon me, and my bones are burned with heat.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30:31  |  Job 30:31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所以，我的琴音[變]為悲音； 我的簫聲[變]為哭聲。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harp also is turned to mourning, and my organ into the voice of them that weep.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2026-08-26T10:27:57.6850000Z</dcterms:created>
  <dcterms:modified xsi:type="dcterms:W3CDTF">2026-08-26T10:27:57.6850000Z</dcterms:modified>
</coreProperties>
</file>