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0986ed404d84c5c" /><Relationship Type="http://schemas.openxmlformats.org/officeDocument/2006/relationships/extended-properties" Target="/docProps/app.xml" Id="Rd233f2d21ffa4f0b" /><Relationship Type="http://schemas.openxmlformats.org/officeDocument/2006/relationships/officeDocument" Target="/ppt/presentation.xml" Id="R2758a4d4398d43a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c43a0d65a704847"/>
  </p:sldMasterIdLst>
  <p:notesMasterIdLst>
    <p:notesMasterId xmlns:r="http://schemas.openxmlformats.org/officeDocument/2006/relationships" r:id="Rec796d845492451b"/>
  </p:notesMasterIdLst>
  <p:sldIdLst>
    <p:sldId xmlns:r="http://schemas.openxmlformats.org/officeDocument/2006/relationships" id="256" r:id="R1eda40edae514aef"/>
    <p:sldId xmlns:r="http://schemas.openxmlformats.org/officeDocument/2006/relationships" id="257" r:id="Ra88bc39c80c443e1"/>
    <p:sldId xmlns:r="http://schemas.openxmlformats.org/officeDocument/2006/relationships" id="258" r:id="R8a41406f2e6f4862"/>
    <p:sldId xmlns:r="http://schemas.openxmlformats.org/officeDocument/2006/relationships" id="259" r:id="R3aaf3b25645a4c81"/>
    <p:sldId xmlns:r="http://schemas.openxmlformats.org/officeDocument/2006/relationships" id="260" r:id="R245d0be3012c4ff7"/>
    <p:sldId xmlns:r="http://schemas.openxmlformats.org/officeDocument/2006/relationships" id="261" r:id="R4ccfc4875a70476d"/>
    <p:sldId xmlns:r="http://schemas.openxmlformats.org/officeDocument/2006/relationships" id="262" r:id="R56e9c7da285d4a24"/>
    <p:sldId xmlns:r="http://schemas.openxmlformats.org/officeDocument/2006/relationships" id="263" r:id="R86b94802f2df45e2"/>
    <p:sldId xmlns:r="http://schemas.openxmlformats.org/officeDocument/2006/relationships" id="264" r:id="Rab0d868ec4e64783"/>
    <p:sldId xmlns:r="http://schemas.openxmlformats.org/officeDocument/2006/relationships" id="265" r:id="R8eb40fd8345e4bb3"/>
    <p:sldId xmlns:r="http://schemas.openxmlformats.org/officeDocument/2006/relationships" id="266" r:id="R22b1143d3e654731"/>
    <p:sldId xmlns:r="http://schemas.openxmlformats.org/officeDocument/2006/relationships" id="267" r:id="R044d56ddf3af406e"/>
    <p:sldId xmlns:r="http://schemas.openxmlformats.org/officeDocument/2006/relationships" id="268" r:id="R9ec0606e47bc4064"/>
    <p:sldId xmlns:r="http://schemas.openxmlformats.org/officeDocument/2006/relationships" id="269" r:id="Rfc889507ce3d4092"/>
    <p:sldId xmlns:r="http://schemas.openxmlformats.org/officeDocument/2006/relationships" id="270" r:id="Raaa862ea331c465a"/>
    <p:sldId xmlns:r="http://schemas.openxmlformats.org/officeDocument/2006/relationships" id="271" r:id="R4b3d3a201ca540ac"/>
    <p:sldId xmlns:r="http://schemas.openxmlformats.org/officeDocument/2006/relationships" id="272" r:id="R99d1669c7a394e25"/>
    <p:sldId xmlns:r="http://schemas.openxmlformats.org/officeDocument/2006/relationships" id="273" r:id="R194a29a47097465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b676ec920134a39" /><Relationship Type="http://schemas.openxmlformats.org/officeDocument/2006/relationships/slideMaster" Target="/ppt/slideMasters/slideMaster1.xml" Id="R1c43a0d65a704847" /><Relationship Type="http://schemas.openxmlformats.org/officeDocument/2006/relationships/notesMaster" Target="/ppt/notesMasters/notesMaster1.xml" Id="Rec796d845492451b" /><Relationship Type="http://schemas.openxmlformats.org/officeDocument/2006/relationships/presProps" Target="/ppt/presProps.xml" Id="R4feafa869c724f2f" /><Relationship Type="http://schemas.openxmlformats.org/officeDocument/2006/relationships/tableStyles" Target="/ppt/tableStyles.xml" Id="R02416fd7b27b45b6" /><Relationship Type="http://schemas.openxmlformats.org/officeDocument/2006/relationships/slide" Target="/ppt/slides/slide1.xml" Id="R1eda40edae514aef" /><Relationship Type="http://schemas.openxmlformats.org/officeDocument/2006/relationships/slide" Target="/ppt/slides/slide2.xml" Id="Ra88bc39c80c443e1" /><Relationship Type="http://schemas.openxmlformats.org/officeDocument/2006/relationships/slide" Target="/ppt/slides/slide3.xml" Id="R8a41406f2e6f4862" /><Relationship Type="http://schemas.openxmlformats.org/officeDocument/2006/relationships/slide" Target="/ppt/slides/slide4.xml" Id="R3aaf3b25645a4c81" /><Relationship Type="http://schemas.openxmlformats.org/officeDocument/2006/relationships/slide" Target="/ppt/slides/slide5.xml" Id="R245d0be3012c4ff7" /><Relationship Type="http://schemas.openxmlformats.org/officeDocument/2006/relationships/slide" Target="/ppt/slides/slide6.xml" Id="R4ccfc4875a70476d" /><Relationship Type="http://schemas.openxmlformats.org/officeDocument/2006/relationships/slide" Target="/ppt/slides/slide7.xml" Id="R56e9c7da285d4a24" /><Relationship Type="http://schemas.openxmlformats.org/officeDocument/2006/relationships/slide" Target="/ppt/slides/slide8.xml" Id="R86b94802f2df45e2" /><Relationship Type="http://schemas.openxmlformats.org/officeDocument/2006/relationships/slide" Target="/ppt/slides/slide9.xml" Id="Rab0d868ec4e64783" /><Relationship Type="http://schemas.openxmlformats.org/officeDocument/2006/relationships/slide" Target="/ppt/slides/slide10.xml" Id="R8eb40fd8345e4bb3" /><Relationship Type="http://schemas.openxmlformats.org/officeDocument/2006/relationships/slide" Target="/ppt/slides/slide11.xml" Id="R22b1143d3e654731" /><Relationship Type="http://schemas.openxmlformats.org/officeDocument/2006/relationships/slide" Target="/ppt/slides/slide12.xml" Id="R044d56ddf3af406e" /><Relationship Type="http://schemas.openxmlformats.org/officeDocument/2006/relationships/slide" Target="/ppt/slides/slide13.xml" Id="R9ec0606e47bc4064" /><Relationship Type="http://schemas.openxmlformats.org/officeDocument/2006/relationships/slide" Target="/ppt/slides/slide14.xml" Id="Rfc889507ce3d4092" /><Relationship Type="http://schemas.openxmlformats.org/officeDocument/2006/relationships/slide" Target="/ppt/slides/slide15.xml" Id="Raaa862ea331c465a" /><Relationship Type="http://schemas.openxmlformats.org/officeDocument/2006/relationships/slide" Target="/ppt/slides/slide16.xml" Id="R4b3d3a201ca540ac" /><Relationship Type="http://schemas.openxmlformats.org/officeDocument/2006/relationships/slide" Target="/ppt/slides/slide17.xml" Id="R99d1669c7a394e25" /><Relationship Type="http://schemas.openxmlformats.org/officeDocument/2006/relationships/slide" Target="/ppt/slides/slide18.xml" Id="R194a29a47097465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b5017b093c541a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8abe1b9b39e41b0" /><Relationship Type="http://schemas.openxmlformats.org/officeDocument/2006/relationships/notesMaster" Target="/ppt/notesMasters/notesMaster1.xml" Id="R23e9380e9e52466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a7da9b5dc304d74" /><Relationship Type="http://schemas.openxmlformats.org/officeDocument/2006/relationships/notesMaster" Target="/ppt/notesMasters/notesMaster1.xml" Id="R3b84e22e504c425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57c0b8bedef49b8" /><Relationship Type="http://schemas.openxmlformats.org/officeDocument/2006/relationships/notesMaster" Target="/ppt/notesMasters/notesMaster1.xml" Id="Ra91cc9c9fa21471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b64f8470b354c19" /><Relationship Type="http://schemas.openxmlformats.org/officeDocument/2006/relationships/notesMaster" Target="/ppt/notesMasters/notesMaster1.xml" Id="R413c8fad2f14497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bdd1adcdf854e66" /><Relationship Type="http://schemas.openxmlformats.org/officeDocument/2006/relationships/notesMaster" Target="/ppt/notesMasters/notesMaster1.xml" Id="Re4f53edefa12452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55aed4bf427409c" /><Relationship Type="http://schemas.openxmlformats.org/officeDocument/2006/relationships/notesMaster" Target="/ppt/notesMasters/notesMaster1.xml" Id="R8433b1be3c2d45f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e9098fc558641ae" /><Relationship Type="http://schemas.openxmlformats.org/officeDocument/2006/relationships/notesMaster" Target="/ppt/notesMasters/notesMaster1.xml" Id="R53953b43dcd34b7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d83cd3927cc452c" /><Relationship Type="http://schemas.openxmlformats.org/officeDocument/2006/relationships/notesMaster" Target="/ppt/notesMasters/notesMaster1.xml" Id="Ra54d1c69074d48d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6feef8d861441f" /><Relationship Type="http://schemas.openxmlformats.org/officeDocument/2006/relationships/notesMaster" Target="/ppt/notesMasters/notesMaster1.xml" Id="R88a7c2c8ead24a2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cfe9d285e2f4f45" /><Relationship Type="http://schemas.openxmlformats.org/officeDocument/2006/relationships/notesMaster" Target="/ppt/notesMasters/notesMaster1.xml" Id="R97104c086c8a41a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6c28d8f554443ac" /><Relationship Type="http://schemas.openxmlformats.org/officeDocument/2006/relationships/notesMaster" Target="/ppt/notesMasters/notesMaster1.xml" Id="R3680838af37f49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72259fd900343d9" /><Relationship Type="http://schemas.openxmlformats.org/officeDocument/2006/relationships/notesMaster" Target="/ppt/notesMasters/notesMaster1.xml" Id="R24c7689d91dc4e3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58afba922c14f78" /><Relationship Type="http://schemas.openxmlformats.org/officeDocument/2006/relationships/notesMaster" Target="/ppt/notesMasters/notesMaster1.xml" Id="R776906bdac7f4ed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e35c368c6fd42fd" /><Relationship Type="http://schemas.openxmlformats.org/officeDocument/2006/relationships/notesMaster" Target="/ppt/notesMasters/notesMaster1.xml" Id="R824f9f9a216842d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8ee35e56a6b4971" /><Relationship Type="http://schemas.openxmlformats.org/officeDocument/2006/relationships/notesMaster" Target="/ppt/notesMasters/notesMaster1.xml" Id="Rcb684cb27004463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550ca5162194b05" /><Relationship Type="http://schemas.openxmlformats.org/officeDocument/2006/relationships/notesMaster" Target="/ppt/notesMasters/notesMaster1.xml" Id="Rc19abb234d7e4b0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6dd8db535994abb" /><Relationship Type="http://schemas.openxmlformats.org/officeDocument/2006/relationships/notesMaster" Target="/ppt/notesMasters/notesMaster1.xml" Id="R5e09a81f6029433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24110c8be41495a" /><Relationship Type="http://schemas.openxmlformats.org/officeDocument/2006/relationships/notesMaster" Target="/ppt/notesMasters/notesMaster1.xml" Id="R6f19634a134040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0e0d50aceb410e" /><Relationship Type="http://schemas.openxmlformats.org/officeDocument/2006/relationships/image" Target="/ppt/media/image.png" Id="R9409fa3115924595" /><Relationship Type="http://schemas.openxmlformats.org/officeDocument/2006/relationships/image" Target="/ppt/media/image2.png" Id="R54c85645a9ab4ee4" /><Relationship Type="http://schemas.openxmlformats.org/officeDocument/2006/relationships/image" Target="/ppt/media/image.jpeg" Id="R4b31a2b00d12434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5f58f6bc4724bc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409fa311592459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4c85645a9ab4ee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31a2b00d12434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f8210653c0842fc" /><Relationship Type="http://schemas.openxmlformats.org/officeDocument/2006/relationships/slideLayout" Target="/ppt/slideLayouts/slideLayout1.xml" Id="Rf87274da512b47a4" /><Relationship Type="http://schemas.openxmlformats.org/officeDocument/2006/relationships/slideLayout" Target="/ppt/slideLayouts/slideLayout2.xml" Id="Rc71b61c8f02b457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87274da512b47a4"/>
    <p:sldLayoutId xmlns:r="http://schemas.openxmlformats.org/officeDocument/2006/relationships" id="2147483650" r:id="Rc71b61c8f02b457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c8a77c121b4de1" /><Relationship Type="http://schemas.openxmlformats.org/officeDocument/2006/relationships/notesSlide" Target="/ppt/notesSlides/notesSlide1.xml" Id="R919b6d29442146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612b795c6b4460" /><Relationship Type="http://schemas.openxmlformats.org/officeDocument/2006/relationships/notesSlide" Target="/ppt/notesSlides/notesSlide2.xml" Id="R3c9083542f904a6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8385eeaca049e7" /><Relationship Type="http://schemas.openxmlformats.org/officeDocument/2006/relationships/notesSlide" Target="/ppt/notesSlides/notesSlide3.xml" Id="R5e910adee596433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bce3b08a03425d" /><Relationship Type="http://schemas.openxmlformats.org/officeDocument/2006/relationships/notesSlide" Target="/ppt/notesSlides/notesSlide4.xml" Id="R590ee63afef04d8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9b754e0fe84c70" /><Relationship Type="http://schemas.openxmlformats.org/officeDocument/2006/relationships/notesSlide" Target="/ppt/notesSlides/notesSlide5.xml" Id="R258ada501347427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064810a3d1415f" /><Relationship Type="http://schemas.openxmlformats.org/officeDocument/2006/relationships/notesSlide" Target="/ppt/notesSlides/notesSlide6.xml" Id="R1107da2e0acf4e5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e7ed2d4557403d" /><Relationship Type="http://schemas.openxmlformats.org/officeDocument/2006/relationships/notesSlide" Target="/ppt/notesSlides/notesSlide7.xml" Id="R18475d234b504f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fd156386f44e51" /><Relationship Type="http://schemas.openxmlformats.org/officeDocument/2006/relationships/notesSlide" Target="/ppt/notesSlides/notesSlide8.xml" Id="R5fb2e0d66da946b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3575f50b614dbd" /><Relationship Type="http://schemas.openxmlformats.org/officeDocument/2006/relationships/notesSlide" Target="/ppt/notesSlides/notesSlide9.xml" Id="R4fe00591ac3c463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a78c3360294e7e" /><Relationship Type="http://schemas.openxmlformats.org/officeDocument/2006/relationships/notesSlide" Target="/ppt/notesSlides/notesSlide10.xml" Id="R959b775dc7544f1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fae70e63574f3d" /><Relationship Type="http://schemas.openxmlformats.org/officeDocument/2006/relationships/notesSlide" Target="/ppt/notesSlides/notesSlide11.xml" Id="Ra181749996b0455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b40b62dc1d4b87" /><Relationship Type="http://schemas.openxmlformats.org/officeDocument/2006/relationships/notesSlide" Target="/ppt/notesSlides/notesSlide12.xml" Id="R994d2f88bd4649b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dab176b5084a7a" /><Relationship Type="http://schemas.openxmlformats.org/officeDocument/2006/relationships/notesSlide" Target="/ppt/notesSlides/notesSlide13.xml" Id="Rc2b2b964559c476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ca1ab9c1b64f78" /><Relationship Type="http://schemas.openxmlformats.org/officeDocument/2006/relationships/notesSlide" Target="/ppt/notesSlides/notesSlide14.xml" Id="R2a2203c004be499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3ea81fc3bf427d" /><Relationship Type="http://schemas.openxmlformats.org/officeDocument/2006/relationships/notesSlide" Target="/ppt/notesSlides/notesSlide15.xml" Id="Rea8030354e28451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4ea762eecb4426" /><Relationship Type="http://schemas.openxmlformats.org/officeDocument/2006/relationships/notesSlide" Target="/ppt/notesSlides/notesSlide16.xml" Id="Raf1e96d73095441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2d14abb35b44b7" /><Relationship Type="http://schemas.openxmlformats.org/officeDocument/2006/relationships/notesSlide" Target="/ppt/notesSlides/notesSlide17.xml" Id="R3469d8b422334a8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16964c5b6f4445" /><Relationship Type="http://schemas.openxmlformats.org/officeDocument/2006/relationships/notesSlide" Target="/ppt/notesSlides/notesSlide18.xml" Id="R3f528e573c2b479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  |  Psalms 40:1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我曾耐性等候耶和華； 他垂聽我的呼求。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I waited patiently for the LORD; and he inclined unto me, and heard my cry.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40:2  |  Psalms 40:2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他從禍坑裏， 從淤泥中，把我拉上來， 使我的腳立在磐石上， 使我腳步穩當。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brought me up also out of an horrible pit, out of the miry clay, and set my feet upon a rock, and established my goings.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40:3  |  Psalms 40:3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他使我口唱新歌， 就是讚美我們神的話。 許多人必看見而懼怕， 並要倚靠耶和華。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hath put a new song in my mouth, even praise unto our God: many shall see it, and fear, and shall trust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40:4  |  Psalms 40:4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那倚靠耶和華、 不理會狂傲和偏向虛假之輩的，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that man that maketh the LORD his trust, and respecteth not the proud, nor such as turn aside to 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40:5  |  Psalms 40:5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耶和華－我的神啊，你所行的奇事， 並你向我們所懷的意念甚多，不能向你陳明； 若要陳明，其事不可勝數。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Many, O LORD my God, are thy wonderful works which thou hast done, and thy thoughts which are to us-ward: they cannot be reckoned up in order unto thee: if I would declare and speak of them, they are more than can be numbered.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40:6  |  Psalms 40:6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祭物和禮物，你不喜悅； 你已經開通我的耳朵。 燔祭和贖罪祭非你所要。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Sacrifice and offering thou didst not desire; mine ears hast thou opened: burnt offering and sin offering hast thou not required.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40:7  |  Psalms 40:7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那時我說：看哪，我來了！ 我的事在經卷上已經記載了。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I, Lo, I come: in the volume of the book it is written of me,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40:8  |  Psalms 40:8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我的神啊，我樂意照你的旨意行； 你的律法在我心裏。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delight to do thy will, O my God: yea, thy law is within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40:9  |  Psalms 40:9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我在大會中宣傳公義的佳音； 我必不止住我的嘴唇。 耶和華啊，這是你所知道的。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preached righteousness in the great congregation: lo, I have not refrained my lips, O LORD, thou knowest.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40:10  |  Psalms 40:10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我未曾把你的公義藏在心裏； 我已陳明你的信實和你的救恩； 我在大會中未曾隱瞞你的慈愛和誠實。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not hid thy righteousness within my heart; I have declared thy faithfulness and thy salvation: I have not concealed thy lovingkindness and thy truth from the great congregation.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40:11  |  Psalms 40:11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耶和華啊，求你不要向我止住你的慈悲！ 願你的慈愛和誠實常常保佑我！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Withhold not thou thy tender mercies from me, O LORD: let thy lovingkindness and thy truth continually preserve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40:12  |  Psalms 40:12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因有無數的禍患圍困我， 我的罪孽追上了我，使我不能昂首； 這罪孽比我的頭髮還多， 我就心寒膽戰。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innumerable evils have compassed me about: mine iniquities have taken hold upon me, so that I am not able to look up; they are more than the hairs of mine head: therefore my heart faileth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40:13  |  Psalms 40:13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耶和華啊，求你開恩搭救我！ 耶和華啊，求你速速幫助我！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pleased, O LORD, to deliver me: O LORD, make haste to help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40:14  |  Psalms 40:14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願那些尋找我、要滅我命的，一同抱愧蒙羞！ 願那些喜悅我受害的，退後受辱！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ashamed and confounded together that seek after my soul to destroy it; let them be driven backward and put to shame that wish me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40:15  |  Psalms 40:15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願那些對我說阿哈、阿哈的， 因羞愧而敗亡！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desolate for a reward of their shame that say unto me, Aha, aha.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40:16  |  Psalms 40:16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願一切尋求你的，因你高興歡喜！ 願那些喜愛你救恩的，常說：當尊耶和華為大！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those that seek thee rejoice and be glad in thee: let such as love thy salvation say continually, The LORD be magnified.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40:17  |  Psalms 40:17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但我是困苦窮乏的，主仍顧念我； 你是幫助我的，搭救我的。 神啊，求你不要耽延！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am poor and needy; yet the Lord thinketh upon me: thou art my help and my deliverer; make no tarrying, O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2026-08-26T10:29:54.8850000Z</dcterms:created>
  <dcterms:modified xsi:type="dcterms:W3CDTF">2026-08-26T10:29:54.8850000Z</dcterms:modified>
</coreProperties>
</file>